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6" r:id="rId4"/>
    <p:sldId id="277" r:id="rId5"/>
    <p:sldId id="279" r:id="rId6"/>
    <p:sldId id="281" r:id="rId7"/>
    <p:sldId id="282"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3224" autoAdjust="0"/>
  </p:normalViewPr>
  <p:slideViewPr>
    <p:cSldViewPr snapToGrid="0" snapToObjects="1">
      <p:cViewPr varScale="1">
        <p:scale>
          <a:sx n="162" d="100"/>
          <a:sy n="162" d="100"/>
        </p:scale>
        <p:origin x="-752"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4717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169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Благодать Господня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76539" y="111527"/>
            <a:ext cx="833052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3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Благодать Господня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И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любовь Отца,</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3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Привлекают к небу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Страждущих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сердца.</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76691" y="111225"/>
            <a:ext cx="9392156"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 мире лишь рыданья, </a:t>
            </a: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Скорби океан,</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Тщетные желанья, </a:t>
            </a:r>
            <a:endParaRPr lang="ru-RU" sz="48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Г</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оречь и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обман.</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Тщетные желанья,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Горечь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и обман.</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95163" y="-166255"/>
            <a:ext cx="876541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 Источник дивный </a:t>
            </a: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Р</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адости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святой,</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Озари, наполни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Дух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и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разум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мой.</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26119" y="163515"/>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Освятить к служенью </a:t>
            </a:r>
            <a:endParaRPr lang="ru-RU" sz="48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М</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ожешь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только Ты</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Все мои стремленья, </a:t>
            </a:r>
            <a:endParaRPr lang="ru-RU" sz="48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се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мои мечты.</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Все мои стремленья, </a:t>
            </a:r>
            <a:endParaRPr lang="ru-RU" sz="48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се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мои мечты.</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7655976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04116" y="-95104"/>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О Любовь святая, </a:t>
            </a:r>
            <a:endParaRPr lang="ru-RU" sz="4800" b="1" kern="1200" spc="-15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С</a:t>
            </a:r>
            <a:r>
              <a:rPr lang="ru-RU" sz="4800" b="1" kern="1200" spc="-150" dirty="0" smtClean="0">
                <a:solidFill>
                  <a:srgbClr val="465466">
                    <a:lumMod val="50000"/>
                  </a:srgbClr>
                </a:solidFill>
                <a:latin typeface="Arial" panose="020B0604020202020204" pitchFamily="34" charset="0"/>
                <a:ea typeface="+mn-ea"/>
                <a:cs typeface="Arial" panose="020B0604020202020204" pitchFamily="34" charset="0"/>
              </a:rPr>
              <a:t>олнцем </a:t>
            </a: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будь моим,</a:t>
            </a:r>
            <a:endParaRPr lang="x-none" sz="4800" b="1" kern="1200" spc="-15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Чтоб, тебя вбирая, </a:t>
            </a:r>
            <a:r>
              <a:rPr lang="ru-RU" sz="4800" b="1" kern="1200" spc="-15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spc="-15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spc="-150" dirty="0" smtClean="0">
                <a:solidFill>
                  <a:srgbClr val="465466">
                    <a:lumMod val="50000"/>
                  </a:srgbClr>
                </a:solidFill>
                <a:latin typeface="Arial" panose="020B0604020202020204" pitchFamily="34" charset="0"/>
                <a:ea typeface="+mn-ea"/>
                <a:cs typeface="Arial" panose="020B0604020202020204" pitchFamily="34" charset="0"/>
              </a:rPr>
              <a:t>Стал </a:t>
            </a:r>
            <a:r>
              <a:rPr lang="ru-RU" sz="4800" b="1" kern="1200" spc="-150" dirty="0">
                <a:solidFill>
                  <a:srgbClr val="465466">
                    <a:lumMod val="50000"/>
                  </a:srgbClr>
                </a:solidFill>
                <a:latin typeface="Arial" panose="020B0604020202020204" pitchFamily="34" charset="0"/>
                <a:ea typeface="+mn-ea"/>
                <a:cs typeface="Arial" panose="020B0604020202020204" pitchFamily="34" charset="0"/>
              </a:rPr>
              <a:t>совсем другим,</a:t>
            </a:r>
            <a:endParaRPr lang="x-none" sz="4800" b="1" kern="1200" spc="-15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14693405"/>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900820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2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Чтобы научился </a:t>
            </a:r>
            <a:endParaRPr lang="ru-RU" sz="41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2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Я</a:t>
            </a:r>
            <a: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ru-RU" sz="4100" b="1" kern="1200" dirty="0">
                <a:solidFill>
                  <a:srgbClr val="465466">
                    <a:lumMod val="50000"/>
                  </a:srgbClr>
                </a:solidFill>
                <a:latin typeface="Arial" panose="020B0604020202020204" pitchFamily="34" charset="0"/>
                <a:ea typeface="+mn-ea"/>
                <a:cs typeface="Arial" panose="020B0604020202020204" pitchFamily="34" charset="0"/>
              </a:rPr>
              <a:t>Тебя любить,</a:t>
            </a:r>
            <a:endParaRPr lang="x-none" sz="41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2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Бескорыстным сердцем </a:t>
            </a:r>
            <a:endParaRPr lang="ru-RU" sz="41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2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Б</a:t>
            </a:r>
            <a: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t>лижнему </a:t>
            </a:r>
            <a:r>
              <a:rPr lang="ru-RU" sz="4100" b="1" kern="1200" dirty="0">
                <a:solidFill>
                  <a:srgbClr val="465466">
                    <a:lumMod val="50000"/>
                  </a:srgbClr>
                </a:solidFill>
                <a:latin typeface="Arial" panose="020B0604020202020204" pitchFamily="34" charset="0"/>
                <a:ea typeface="+mn-ea"/>
                <a:cs typeface="Arial" panose="020B0604020202020204" pitchFamily="34" charset="0"/>
              </a:rPr>
              <a:t>служить.</a:t>
            </a:r>
            <a:endParaRPr lang="x-none" sz="41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2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Бескорыстным сердцем </a:t>
            </a:r>
            <a: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t>Ближнему </a:t>
            </a:r>
            <a:r>
              <a:rPr lang="ru-RU" sz="4100" b="1" kern="1200" dirty="0">
                <a:solidFill>
                  <a:srgbClr val="465466">
                    <a:lumMod val="50000"/>
                  </a:srgbClr>
                </a:solidFill>
                <a:latin typeface="Arial" panose="020B0604020202020204" pitchFamily="34" charset="0"/>
                <a:ea typeface="+mn-ea"/>
                <a:cs typeface="Arial" panose="020B0604020202020204" pitchFamily="34" charset="0"/>
              </a:rPr>
              <a:t>служить.</a:t>
            </a:r>
            <a:endParaRPr lang="x-none" sz="41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585788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1059</TotalTime>
  <Words>79</Words>
  <Application>Microsoft Macintosh PowerPoint</Application>
  <PresentationFormat>On-screen Show (16:9)</PresentationFormat>
  <Paragraphs>25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2020-10-22T11:10:33Z</dcterms:modified>
</cp:coreProperties>
</file>