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62" r:id="rId4"/>
    <p:sldId id="1055" r:id="rId5"/>
    <p:sldId id="1063" r:id="rId6"/>
    <p:sldId id="1064" r:id="rId7"/>
    <p:sldId id="1065" r:id="rId8"/>
    <p:sldId id="1066" r:id="rId9"/>
    <p:sldId id="1067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761304"/>
            <a:ext cx="6922731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хочет из вас быть блаженным всегда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91440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хочет из вас быть 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Блаженным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всегда,</a:t>
            </a:r>
            <a:endParaRPr lang="x-none" sz="5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пусть 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Подкрепляется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ловом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Христа,</a:t>
            </a:r>
            <a:endParaRPr lang="x-none" sz="5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90010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дышит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Любовью 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его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чтит непрестанно Отца своего.</a:t>
            </a:r>
          </a:p>
        </p:txBody>
      </p:sp>
    </p:spTree>
    <p:extLst>
      <p:ext uri="{BB962C8B-B14F-4D97-AF65-F5344CB8AC3E}">
        <p14:creationId xmlns:p14="http://schemas.microsoft.com/office/powerpoint/2010/main" val="136913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жизнь свою хочет 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сохранить,</a:t>
            </a:r>
            <a:endParaRPr lang="x-none" sz="5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пусть 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Своё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зла оградит</a:t>
            </a: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чаще приходит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мольбе ко Христу,</a:t>
            </a:r>
            <a:endParaRPr lang="x-none" sz="5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Забыв своё горе 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всю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суету.</a:t>
            </a:r>
            <a:endParaRPr lang="x-none" sz="5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5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хочет сложить всех 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Грехов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своих гнёт,</a:t>
            </a:r>
            <a:endParaRPr lang="x-none" sz="5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пусть путеводной 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Звездой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изберёт</a:t>
            </a:r>
            <a:endParaRPr lang="x-none" sz="5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1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 Иисуса –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силу дарит,</a:t>
            </a:r>
            <a:endParaRPr lang="x-none" sz="5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борьбе и страданьях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сохранит.</a:t>
            </a:r>
            <a:endParaRPr lang="x-none" sz="5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0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в святости хочет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уть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изни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пройти,</a:t>
            </a:r>
            <a:endParaRPr lang="x-none" sz="5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Богу предаст все </a:t>
            </a:r>
            <a:r>
              <a:rPr lang="ru-RU" sz="5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Желанья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свои,</a:t>
            </a:r>
            <a:endParaRPr lang="x-none" sz="5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5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следует призыву Духа всегда</a:t>
            </a:r>
            <a:endParaRPr lang="x-none" sz="5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чтит непреложную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7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олю </a:t>
            </a:r>
            <a:r>
              <a:rPr lang="ru-RU" sz="5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Творца.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31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8529</TotalTime>
  <Words>83</Words>
  <Application>Microsoft Macintosh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238</cp:revision>
  <dcterms:created xsi:type="dcterms:W3CDTF">2016-09-02T12:17:38Z</dcterms:created>
  <dcterms:modified xsi:type="dcterms:W3CDTF">2020-10-22T10:56:23Z</dcterms:modified>
</cp:coreProperties>
</file>