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62" r:id="rId3"/>
    <p:sldId id="1051" r:id="rId4"/>
    <p:sldId id="1055" r:id="rId5"/>
    <p:sldId id="1063" r:id="rId6"/>
    <p:sldId id="1045" r:id="rId7"/>
    <p:sldId id="1059" r:id="rId8"/>
    <p:sldId id="1060" r:id="rId9"/>
    <p:sldId id="1061" r:id="rId10"/>
    <p:sldId id="1064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1120676"/>
            <a:ext cx="6706707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 святости призван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Суть моей жизни,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Надёжный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покров.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Стань для меня всем, Властитель миров!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8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 святости призван,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общенью с Христом.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Пребудь в Нём,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Питаясь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Слова Его.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71296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к тем, кто с Богом,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слабым внимай,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Его благодати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пребывай.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 святости призван,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суеты.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вместе с Иисусом,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внемли.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Примером пусть будет Иисус для тебя.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тебе пусть откроет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 Себя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3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2257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к святости призван,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Христом.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чтоб ни случилось,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 о Нём.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радость, и горе ты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Встретишь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пути,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помни Иисуса, за Ним следуй ты.</a:t>
            </a: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Стань для меня всем, Господь мой и Бог!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заменить мир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не смог.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 моём сердце </a:t>
            </a:r>
            <a:endParaRPr lang="ru-RU" sz="6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ночью, и днём.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 моих мыслях, </a:t>
            </a:r>
            <a:r>
              <a:rPr lang="ru-RU" sz="6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Мечтах</a:t>
            </a:r>
            <a:r>
              <a:rPr lang="ru-RU" sz="6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будь во всём.</a:t>
            </a:r>
            <a:endParaRPr lang="x-none" sz="6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338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8525</TotalTime>
  <Words>152</Words>
  <Application>Microsoft Macintosh PowerPoint</Application>
  <PresentationFormat>On-screen Show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2020-10-22T10:50:10Z</dcterms:modified>
</cp:coreProperties>
</file>