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65" r:id="rId2"/>
    <p:sldId id="269" r:id="rId3"/>
    <p:sldId id="276" r:id="rId4"/>
    <p:sldId id="279" r:id="rId5"/>
    <p:sldId id="281" r:id="rId6"/>
    <p:sldId id="282" r:id="rId7"/>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93224" autoAdjust="0"/>
  </p:normalViewPr>
  <p:slideViewPr>
    <p:cSldViewPr snapToGrid="0" snapToObjects="1">
      <p:cViewPr varScale="1">
        <p:scale>
          <a:sx n="166" d="100"/>
          <a:sy n="166" d="100"/>
        </p:scale>
        <p:origin x="-640"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1957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98891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54717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31692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Ты к святости призван</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1"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47323" y="143860"/>
            <a:ext cx="932098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10000"/>
              </a:lnSpc>
              <a:defRPr/>
            </a:pPr>
            <a:r>
              <a:rPr lang="ru-RU" sz="3700" b="1" kern="1200" dirty="0">
                <a:solidFill>
                  <a:srgbClr val="465466">
                    <a:lumMod val="50000"/>
                  </a:srgbClr>
                </a:solidFill>
                <a:latin typeface="Arial" panose="020B0604020202020204" pitchFamily="34" charset="0"/>
                <a:ea typeface="+mn-ea"/>
                <a:cs typeface="Arial" panose="020B0604020202020204" pitchFamily="34" charset="0"/>
              </a:rPr>
              <a:t>Ты к святости призван, </a:t>
            </a:r>
            <a:endParaRPr lang="ru-RU" sz="3700" b="1" kern="1200" dirty="0" smtClean="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10000"/>
              </a:lnSpc>
              <a:defRPr/>
            </a:pPr>
            <a:r>
              <a:rPr lang="ru-RU" sz="3700" b="1" kern="1200" dirty="0">
                <a:solidFill>
                  <a:srgbClr val="465466">
                    <a:lumMod val="50000"/>
                  </a:srgbClr>
                </a:solidFill>
                <a:latin typeface="Arial" panose="020B0604020202020204" pitchFamily="34" charset="0"/>
                <a:ea typeface="+mn-ea"/>
                <a:cs typeface="Arial" panose="020B0604020202020204" pitchFamily="34" charset="0"/>
              </a:rPr>
              <a:t>К</a:t>
            </a:r>
            <a:r>
              <a:rPr lang="ru-RU" sz="3700" b="1" kern="1200" dirty="0" smtClean="0">
                <a:solidFill>
                  <a:srgbClr val="465466">
                    <a:lumMod val="50000"/>
                  </a:srgbClr>
                </a:solidFill>
                <a:latin typeface="Arial" panose="020B0604020202020204" pitchFamily="34" charset="0"/>
                <a:ea typeface="+mn-ea"/>
                <a:cs typeface="Arial" panose="020B0604020202020204" pitchFamily="34" charset="0"/>
              </a:rPr>
              <a:t> </a:t>
            </a:r>
            <a:r>
              <a:rPr lang="ru-RU" sz="3700" b="1" kern="1200" dirty="0">
                <a:solidFill>
                  <a:srgbClr val="465466">
                    <a:lumMod val="50000"/>
                  </a:srgbClr>
                </a:solidFill>
                <a:latin typeface="Arial" panose="020B0604020202020204" pitchFamily="34" charset="0"/>
                <a:ea typeface="+mn-ea"/>
                <a:cs typeface="Arial" panose="020B0604020202020204" pitchFamily="34" charset="0"/>
              </a:rPr>
              <a:t>общенью с Христом.</a:t>
            </a:r>
            <a:endParaRPr lang="x-none" sz="37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10000"/>
              </a:lnSpc>
              <a:defRPr/>
            </a:pPr>
            <a:r>
              <a:rPr lang="ru-RU" sz="3700" b="1" kern="1200" dirty="0">
                <a:solidFill>
                  <a:srgbClr val="465466">
                    <a:lumMod val="50000"/>
                  </a:srgbClr>
                </a:solidFill>
                <a:latin typeface="Arial" panose="020B0604020202020204" pitchFamily="34" charset="0"/>
                <a:ea typeface="+mn-ea"/>
                <a:cs typeface="Arial" panose="020B0604020202020204" pitchFamily="34" charset="0"/>
              </a:rPr>
              <a:t>Пребудь в Нём, </a:t>
            </a:r>
            <a:r>
              <a:rPr lang="ru-RU" sz="37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37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3700" b="1" kern="1200" dirty="0" smtClean="0">
                <a:solidFill>
                  <a:srgbClr val="465466">
                    <a:lumMod val="50000"/>
                  </a:srgbClr>
                </a:solidFill>
                <a:latin typeface="Arial" panose="020B0604020202020204" pitchFamily="34" charset="0"/>
                <a:ea typeface="+mn-ea"/>
                <a:cs typeface="Arial" panose="020B0604020202020204" pitchFamily="34" charset="0"/>
              </a:rPr>
              <a:t>Питаясь </a:t>
            </a:r>
            <a:r>
              <a:rPr lang="ru-RU" sz="3700" b="1" kern="1200" dirty="0">
                <a:solidFill>
                  <a:srgbClr val="465466">
                    <a:lumMod val="50000"/>
                  </a:srgbClr>
                </a:solidFill>
                <a:latin typeface="Arial" panose="020B0604020202020204" pitchFamily="34" charset="0"/>
                <a:ea typeface="+mn-ea"/>
                <a:cs typeface="Arial" panose="020B0604020202020204" pitchFamily="34" charset="0"/>
              </a:rPr>
              <a:t>от Слова Его.</a:t>
            </a:r>
            <a:endParaRPr lang="x-none" sz="37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10000"/>
              </a:lnSpc>
              <a:defRPr/>
            </a:pPr>
            <a:r>
              <a:rPr lang="ru-RU" sz="3700" b="1" kern="1200" dirty="0">
                <a:solidFill>
                  <a:srgbClr val="465466">
                    <a:lumMod val="50000"/>
                  </a:srgbClr>
                </a:solidFill>
                <a:latin typeface="Arial" panose="020B0604020202020204" pitchFamily="34" charset="0"/>
                <a:ea typeface="+mn-ea"/>
                <a:cs typeface="Arial" panose="020B0604020202020204" pitchFamily="34" charset="0"/>
              </a:rPr>
              <a:t>Иди к тем, кто с Богом, </a:t>
            </a:r>
            <a:r>
              <a:rPr lang="ru-RU" sz="37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37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3700" b="1" kern="1200" dirty="0" smtClean="0">
                <a:solidFill>
                  <a:srgbClr val="465466">
                    <a:lumMod val="50000"/>
                  </a:srgbClr>
                </a:solidFill>
                <a:latin typeface="Arial" panose="020B0604020202020204" pitchFamily="34" charset="0"/>
                <a:ea typeface="+mn-ea"/>
                <a:cs typeface="Arial" panose="020B0604020202020204" pitchFamily="34" charset="0"/>
              </a:rPr>
              <a:t>И </a:t>
            </a:r>
            <a:r>
              <a:rPr lang="ru-RU" sz="3700" b="1" kern="1200" dirty="0">
                <a:solidFill>
                  <a:srgbClr val="465466">
                    <a:lumMod val="50000"/>
                  </a:srgbClr>
                </a:solidFill>
                <a:latin typeface="Arial" panose="020B0604020202020204" pitchFamily="34" charset="0"/>
                <a:ea typeface="+mn-ea"/>
                <a:cs typeface="Arial" panose="020B0604020202020204" pitchFamily="34" charset="0"/>
              </a:rPr>
              <a:t>слабым внимай,</a:t>
            </a:r>
            <a:endParaRPr lang="x-none" sz="37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10000"/>
              </a:lnSpc>
              <a:defRPr/>
            </a:pPr>
            <a:r>
              <a:rPr lang="ru-RU" sz="3700" b="1" kern="1200" dirty="0">
                <a:solidFill>
                  <a:srgbClr val="465466">
                    <a:lumMod val="50000"/>
                  </a:srgbClr>
                </a:solidFill>
                <a:latin typeface="Arial" panose="020B0604020202020204" pitchFamily="34" charset="0"/>
                <a:ea typeface="+mn-ea"/>
                <a:cs typeface="Arial" panose="020B0604020202020204" pitchFamily="34" charset="0"/>
              </a:rPr>
              <a:t>В Его благодати всегда пребывай.</a:t>
            </a:r>
            <a:endParaRPr lang="x-none" sz="37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61225" y="193015"/>
            <a:ext cx="8951997" cy="381974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10000"/>
              </a:lnSpc>
              <a:defRPr/>
            </a:pPr>
            <a:r>
              <a:rPr lang="ru-RU" sz="3700" b="1" kern="1200" dirty="0">
                <a:solidFill>
                  <a:srgbClr val="465466">
                    <a:lumMod val="50000"/>
                  </a:srgbClr>
                </a:solidFill>
                <a:latin typeface="Arial" panose="020B0604020202020204" pitchFamily="34" charset="0"/>
                <a:ea typeface="+mn-ea"/>
                <a:cs typeface="Arial" panose="020B0604020202020204" pitchFamily="34" charset="0"/>
              </a:rPr>
              <a:t>Ты к святости призван, </a:t>
            </a:r>
            <a:r>
              <a:rPr lang="ru-RU" sz="37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37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3700" b="1" kern="1200" dirty="0" smtClean="0">
                <a:solidFill>
                  <a:srgbClr val="465466">
                    <a:lumMod val="50000"/>
                  </a:srgbClr>
                </a:solidFill>
                <a:latin typeface="Arial" panose="020B0604020202020204" pitchFamily="34" charset="0"/>
                <a:ea typeface="+mn-ea"/>
                <a:cs typeface="Arial" panose="020B0604020202020204" pitchFamily="34" charset="0"/>
              </a:rPr>
              <a:t>Не </a:t>
            </a:r>
            <a:r>
              <a:rPr lang="ru-RU" sz="3700" b="1" kern="1200" dirty="0">
                <a:solidFill>
                  <a:srgbClr val="465466">
                    <a:lumMod val="50000"/>
                  </a:srgbClr>
                </a:solidFill>
                <a:latin typeface="Arial" panose="020B0604020202020204" pitchFamily="34" charset="0"/>
                <a:ea typeface="+mn-ea"/>
                <a:cs typeface="Arial" panose="020B0604020202020204" pitchFamily="34" charset="0"/>
              </a:rPr>
              <a:t>в мир суеты.</a:t>
            </a:r>
            <a:endParaRPr lang="x-none" sz="37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10000"/>
              </a:lnSpc>
              <a:defRPr/>
            </a:pPr>
            <a:r>
              <a:rPr lang="ru-RU" sz="3700" b="1" kern="1200" dirty="0">
                <a:solidFill>
                  <a:srgbClr val="465466">
                    <a:lumMod val="50000"/>
                  </a:srgbClr>
                </a:solidFill>
                <a:latin typeface="Arial" panose="020B0604020202020204" pitchFamily="34" charset="0"/>
                <a:ea typeface="+mn-ea"/>
                <a:cs typeface="Arial" panose="020B0604020202020204" pitchFamily="34" charset="0"/>
              </a:rPr>
              <a:t>Будь вместе с Иисусом, </a:t>
            </a:r>
          </a:p>
          <a:p>
            <a:pPr algn="l" defTabSz="914355" hangingPunct="1">
              <a:lnSpc>
                <a:spcPct val="110000"/>
              </a:lnSpc>
              <a:defRPr/>
            </a:pPr>
            <a:r>
              <a:rPr lang="ru-RU" sz="3700" b="1" kern="1200" dirty="0">
                <a:solidFill>
                  <a:srgbClr val="465466">
                    <a:lumMod val="50000"/>
                  </a:srgbClr>
                </a:solidFill>
                <a:latin typeface="Arial" panose="020B0604020202020204" pitchFamily="34" charset="0"/>
                <a:ea typeface="+mn-ea"/>
                <a:cs typeface="Arial" panose="020B0604020202020204" pitchFamily="34" charset="0"/>
              </a:rPr>
              <a:t>Ему лишь внемли.</a:t>
            </a:r>
            <a:endParaRPr lang="x-none" sz="37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10000"/>
              </a:lnSpc>
              <a:defRPr/>
            </a:pPr>
            <a:r>
              <a:rPr lang="ru-RU" sz="3700" b="1" kern="1200" dirty="0">
                <a:solidFill>
                  <a:srgbClr val="465466">
                    <a:lumMod val="50000"/>
                  </a:srgbClr>
                </a:solidFill>
                <a:latin typeface="Arial" panose="020B0604020202020204" pitchFamily="34" charset="0"/>
                <a:ea typeface="+mn-ea"/>
                <a:cs typeface="Arial" panose="020B0604020202020204" pitchFamily="34" charset="0"/>
              </a:rPr>
              <a:t>Примером пусть будет </a:t>
            </a:r>
            <a:r>
              <a:rPr lang="ru-RU" sz="37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37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3700" b="1" kern="1200" dirty="0" smtClean="0">
                <a:solidFill>
                  <a:srgbClr val="465466">
                    <a:lumMod val="50000"/>
                  </a:srgbClr>
                </a:solidFill>
                <a:latin typeface="Arial" panose="020B0604020202020204" pitchFamily="34" charset="0"/>
                <a:ea typeface="+mn-ea"/>
                <a:cs typeface="Arial" panose="020B0604020202020204" pitchFamily="34" charset="0"/>
              </a:rPr>
              <a:t>Иисус </a:t>
            </a:r>
            <a:r>
              <a:rPr lang="ru-RU" sz="3700" b="1" kern="1200" dirty="0">
                <a:solidFill>
                  <a:srgbClr val="465466">
                    <a:lumMod val="50000"/>
                  </a:srgbClr>
                </a:solidFill>
                <a:latin typeface="Arial" panose="020B0604020202020204" pitchFamily="34" charset="0"/>
                <a:ea typeface="+mn-ea"/>
                <a:cs typeface="Arial" panose="020B0604020202020204" pitchFamily="34" charset="0"/>
              </a:rPr>
              <a:t>для тебя.</a:t>
            </a:r>
            <a:endParaRPr lang="x-none" sz="37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10000"/>
              </a:lnSpc>
              <a:defRPr/>
            </a:pPr>
            <a:r>
              <a:rPr lang="ru-RU" sz="3700" b="1" kern="1200" dirty="0">
                <a:solidFill>
                  <a:srgbClr val="465466">
                    <a:lumMod val="50000"/>
                  </a:srgbClr>
                </a:solidFill>
                <a:latin typeface="Arial" panose="020B0604020202020204" pitchFamily="34" charset="0"/>
                <a:ea typeface="+mn-ea"/>
                <a:cs typeface="Arial" panose="020B0604020202020204" pitchFamily="34" charset="0"/>
              </a:rPr>
              <a:t>В тебе пусть откроет Он миру Себя.</a:t>
            </a:r>
          </a:p>
        </p:txBody>
      </p:sp>
    </p:spTree>
    <p:extLst>
      <p:ext uri="{BB962C8B-B14F-4D97-AF65-F5344CB8AC3E}">
        <p14:creationId xmlns:p14="http://schemas.microsoft.com/office/powerpoint/2010/main" val="354751799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07202" y="227036"/>
            <a:ext cx="889416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10000"/>
              </a:lnSpc>
              <a:defRPr/>
            </a:pPr>
            <a:r>
              <a:rPr lang="ru-RU" sz="3700" b="1" kern="1200" dirty="0">
                <a:solidFill>
                  <a:srgbClr val="465466">
                    <a:lumMod val="50000"/>
                  </a:srgbClr>
                </a:solidFill>
                <a:latin typeface="Arial" panose="020B0604020202020204" pitchFamily="34" charset="0"/>
                <a:ea typeface="+mn-ea"/>
                <a:cs typeface="Arial" panose="020B0604020202020204" pitchFamily="34" charset="0"/>
              </a:rPr>
              <a:t>Ты к святости призван, </a:t>
            </a:r>
            <a:r>
              <a:rPr lang="ru-RU" sz="37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37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3700" b="1" kern="1200" dirty="0" smtClean="0">
                <a:solidFill>
                  <a:srgbClr val="465466">
                    <a:lumMod val="50000"/>
                  </a:srgbClr>
                </a:solidFill>
                <a:latin typeface="Arial" panose="020B0604020202020204" pitchFamily="34" charset="0"/>
                <a:ea typeface="+mn-ea"/>
                <a:cs typeface="Arial" panose="020B0604020202020204" pitchFamily="34" charset="0"/>
              </a:rPr>
              <a:t>Иди </a:t>
            </a:r>
            <a:r>
              <a:rPr lang="ru-RU" sz="3700" b="1" kern="1200" dirty="0">
                <a:solidFill>
                  <a:srgbClr val="465466">
                    <a:lumMod val="50000"/>
                  </a:srgbClr>
                </a:solidFill>
                <a:latin typeface="Arial" panose="020B0604020202020204" pitchFamily="34" charset="0"/>
                <a:ea typeface="+mn-ea"/>
                <a:cs typeface="Arial" panose="020B0604020202020204" pitchFamily="34" charset="0"/>
              </a:rPr>
              <a:t>за Христом.</a:t>
            </a:r>
            <a:endParaRPr lang="x-none" sz="37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10000"/>
              </a:lnSpc>
              <a:defRPr/>
            </a:pPr>
            <a:r>
              <a:rPr lang="ru-RU" sz="3700" b="1" kern="1200" dirty="0">
                <a:solidFill>
                  <a:srgbClr val="465466">
                    <a:lumMod val="50000"/>
                  </a:srgbClr>
                </a:solidFill>
                <a:latin typeface="Arial" panose="020B0604020202020204" pitchFamily="34" charset="0"/>
                <a:ea typeface="+mn-ea"/>
                <a:cs typeface="Arial" panose="020B0604020202020204" pitchFamily="34" charset="0"/>
              </a:rPr>
              <a:t>И чтоб ни случилось, </a:t>
            </a:r>
            <a:r>
              <a:rPr lang="ru-RU" sz="37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37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3700" b="1" kern="1200" dirty="0" smtClean="0">
                <a:solidFill>
                  <a:srgbClr val="465466">
                    <a:lumMod val="50000"/>
                  </a:srgbClr>
                </a:solidFill>
                <a:latin typeface="Arial" panose="020B0604020202020204" pitchFamily="34" charset="0"/>
                <a:ea typeface="+mn-ea"/>
                <a:cs typeface="Arial" panose="020B0604020202020204" pitchFamily="34" charset="0"/>
              </a:rPr>
              <a:t>Ты </a:t>
            </a:r>
            <a:r>
              <a:rPr lang="ru-RU" sz="3700" b="1" kern="1200" dirty="0">
                <a:solidFill>
                  <a:srgbClr val="465466">
                    <a:lumMod val="50000"/>
                  </a:srgbClr>
                </a:solidFill>
                <a:latin typeface="Arial" panose="020B0604020202020204" pitchFamily="34" charset="0"/>
                <a:ea typeface="+mn-ea"/>
                <a:cs typeface="Arial" panose="020B0604020202020204" pitchFamily="34" charset="0"/>
              </a:rPr>
              <a:t>помни о Нём.</a:t>
            </a:r>
            <a:endParaRPr lang="x-none" sz="37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10000"/>
              </a:lnSpc>
              <a:defRPr/>
            </a:pPr>
            <a:r>
              <a:rPr lang="ru-RU" sz="3700" b="1" kern="1200" dirty="0">
                <a:solidFill>
                  <a:srgbClr val="465466">
                    <a:lumMod val="50000"/>
                  </a:srgbClr>
                </a:solidFill>
                <a:latin typeface="Arial" panose="020B0604020202020204" pitchFamily="34" charset="0"/>
                <a:ea typeface="+mn-ea"/>
                <a:cs typeface="Arial" panose="020B0604020202020204" pitchFamily="34" charset="0"/>
              </a:rPr>
              <a:t>И радость, и горе </a:t>
            </a:r>
            <a:r>
              <a:rPr lang="ru-RU" sz="37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37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3700" b="1" kern="1200" dirty="0" smtClean="0">
                <a:solidFill>
                  <a:srgbClr val="465466">
                    <a:lumMod val="50000"/>
                  </a:srgbClr>
                </a:solidFill>
                <a:latin typeface="Arial" panose="020B0604020202020204" pitchFamily="34" charset="0"/>
                <a:ea typeface="+mn-ea"/>
                <a:cs typeface="Arial" panose="020B0604020202020204" pitchFamily="34" charset="0"/>
              </a:rPr>
              <a:t>Ты </a:t>
            </a:r>
            <a:r>
              <a:rPr lang="ru-RU" sz="3700" b="1" kern="1200" dirty="0">
                <a:solidFill>
                  <a:srgbClr val="465466">
                    <a:lumMod val="50000"/>
                  </a:srgbClr>
                </a:solidFill>
                <a:latin typeface="Arial" panose="020B0604020202020204" pitchFamily="34" charset="0"/>
                <a:ea typeface="+mn-ea"/>
                <a:cs typeface="Arial" panose="020B0604020202020204" pitchFamily="34" charset="0"/>
              </a:rPr>
              <a:t>встретишь в пути,</a:t>
            </a:r>
            <a:endParaRPr lang="x-none" sz="37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10000"/>
              </a:lnSpc>
              <a:defRPr/>
            </a:pPr>
            <a:r>
              <a:rPr lang="ru-RU" sz="3700" b="1" kern="1200" dirty="0">
                <a:solidFill>
                  <a:srgbClr val="465466">
                    <a:lumMod val="50000"/>
                  </a:srgbClr>
                </a:solidFill>
                <a:latin typeface="Arial" panose="020B0604020202020204" pitchFamily="34" charset="0"/>
                <a:ea typeface="+mn-ea"/>
                <a:cs typeface="Arial" panose="020B0604020202020204" pitchFamily="34" charset="0"/>
              </a:rPr>
              <a:t>Но помни Иисуса, за Ним следуй ты.</a:t>
            </a:r>
            <a:endParaRPr lang="x-none" sz="37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76559761"/>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63065" y="163515"/>
            <a:ext cx="965518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20000"/>
              </a:lnSpc>
              <a:defRPr/>
            </a:pPr>
            <a:r>
              <a:rPr lang="ru-RU" sz="3700" b="1" kern="1200" dirty="0">
                <a:solidFill>
                  <a:srgbClr val="465466">
                    <a:lumMod val="50000"/>
                  </a:srgbClr>
                </a:solidFill>
                <a:latin typeface="Arial" panose="020B0604020202020204" pitchFamily="34" charset="0"/>
                <a:ea typeface="+mn-ea"/>
                <a:cs typeface="Arial" panose="020B0604020202020204" pitchFamily="34" charset="0"/>
              </a:rPr>
              <a:t>Стань для меня всем, </a:t>
            </a:r>
            <a:endParaRPr lang="ru-RU" sz="3700" b="1" kern="1200" dirty="0" smtClean="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20000"/>
              </a:lnSpc>
              <a:defRPr/>
            </a:pPr>
            <a:r>
              <a:rPr lang="ru-RU" sz="3600" b="1" kern="1200" dirty="0" smtClean="0">
                <a:solidFill>
                  <a:srgbClr val="465466">
                    <a:lumMod val="50000"/>
                  </a:srgbClr>
                </a:solidFill>
                <a:latin typeface="Arial" panose="020B0604020202020204" pitchFamily="34" charset="0"/>
                <a:ea typeface="+mn-ea"/>
                <a:cs typeface="Arial" panose="020B0604020202020204" pitchFamily="34" charset="0"/>
              </a:rPr>
              <a:t>Господь </a:t>
            </a:r>
            <a:r>
              <a:rPr lang="ru-RU" sz="3600" b="1" kern="1200" dirty="0">
                <a:solidFill>
                  <a:srgbClr val="465466">
                    <a:lumMod val="50000"/>
                  </a:srgbClr>
                </a:solidFill>
                <a:latin typeface="Arial" panose="020B0604020202020204" pitchFamily="34" charset="0"/>
                <a:ea typeface="+mn-ea"/>
                <a:cs typeface="Arial" panose="020B0604020202020204" pitchFamily="34" charset="0"/>
              </a:rPr>
              <a:t>мой и Бог!</a:t>
            </a:r>
            <a:endParaRPr lang="x-none" sz="36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20000"/>
              </a:lnSpc>
              <a:defRPr/>
            </a:pPr>
            <a:r>
              <a:rPr lang="ru-RU" sz="3700" b="1" kern="1200" dirty="0">
                <a:solidFill>
                  <a:srgbClr val="465466">
                    <a:lumMod val="50000"/>
                  </a:srgbClr>
                </a:solidFill>
                <a:latin typeface="Arial" panose="020B0604020202020204" pitchFamily="34" charset="0"/>
                <a:ea typeface="+mn-ea"/>
                <a:cs typeface="Arial" panose="020B0604020202020204" pitchFamily="34" charset="0"/>
              </a:rPr>
              <a:t>Чтоб заменить мир Тебя мне не смог.</a:t>
            </a:r>
            <a:endParaRPr lang="x-none" sz="37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20000"/>
              </a:lnSpc>
              <a:defRPr/>
            </a:pPr>
            <a:r>
              <a:rPr lang="ru-RU" sz="3700" b="1" kern="1200" dirty="0">
                <a:solidFill>
                  <a:srgbClr val="465466">
                    <a:lumMod val="50000"/>
                  </a:srgbClr>
                </a:solidFill>
                <a:latin typeface="Arial" panose="020B0604020202020204" pitchFamily="34" charset="0"/>
                <a:ea typeface="+mn-ea"/>
                <a:cs typeface="Arial" panose="020B0604020202020204" pitchFamily="34" charset="0"/>
              </a:rPr>
              <a:t>Будь в моём сердце и ночью, и днём.</a:t>
            </a:r>
            <a:endParaRPr lang="x-none" sz="37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20000"/>
              </a:lnSpc>
              <a:defRPr/>
            </a:pPr>
            <a:r>
              <a:rPr lang="ru-RU" sz="3700" b="1" kern="1200" dirty="0">
                <a:solidFill>
                  <a:srgbClr val="465466">
                    <a:lumMod val="50000"/>
                  </a:srgbClr>
                </a:solidFill>
                <a:latin typeface="Arial" panose="020B0604020202020204" pitchFamily="34" charset="0"/>
                <a:ea typeface="+mn-ea"/>
                <a:cs typeface="Arial" panose="020B0604020202020204" pitchFamily="34" charset="0"/>
              </a:rPr>
              <a:t>Будь в моих мыслях, мечтах, </a:t>
            </a:r>
          </a:p>
          <a:p>
            <a:pPr algn="l" defTabSz="914355" hangingPunct="1">
              <a:lnSpc>
                <a:spcPct val="120000"/>
              </a:lnSpc>
              <a:defRPr/>
            </a:pPr>
            <a:r>
              <a:rPr lang="ru-RU" sz="3700" b="1" kern="1200" dirty="0">
                <a:solidFill>
                  <a:srgbClr val="465466">
                    <a:lumMod val="50000"/>
                  </a:srgbClr>
                </a:solidFill>
                <a:latin typeface="Arial" panose="020B0604020202020204" pitchFamily="34" charset="0"/>
                <a:ea typeface="+mn-ea"/>
                <a:cs typeface="Arial" panose="020B0604020202020204" pitchFamily="34" charset="0"/>
              </a:rPr>
              <a:t>Будь во всём.</a:t>
            </a:r>
            <a:endParaRPr lang="x-none" sz="37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14693405"/>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104340"/>
            <a:ext cx="900820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800" b="1" kern="1200" spc="-150" dirty="0">
                <a:solidFill>
                  <a:srgbClr val="465466">
                    <a:lumMod val="50000"/>
                  </a:srgbClr>
                </a:solidFill>
                <a:latin typeface="Arial" panose="020B0604020202020204" pitchFamily="34" charset="0"/>
                <a:ea typeface="+mn-ea"/>
                <a:cs typeface="Arial" panose="020B0604020202020204" pitchFamily="34" charset="0"/>
              </a:rPr>
              <a:t>Суть моей жизни, </a:t>
            </a:r>
          </a:p>
          <a:p>
            <a:pPr algn="l" defTabSz="914355" hangingPunct="1">
              <a:lnSpc>
                <a:spcPct val="150000"/>
              </a:lnSpc>
              <a:defRPr/>
            </a:pPr>
            <a:r>
              <a:rPr lang="ru-RU" sz="4800" b="1" kern="1200" spc="-150" dirty="0">
                <a:solidFill>
                  <a:srgbClr val="465466">
                    <a:lumMod val="50000"/>
                  </a:srgbClr>
                </a:solidFill>
                <a:latin typeface="Arial" panose="020B0604020202020204" pitchFamily="34" charset="0"/>
                <a:ea typeface="+mn-ea"/>
                <a:cs typeface="Arial" panose="020B0604020202020204" pitchFamily="34" charset="0"/>
              </a:rPr>
              <a:t>надёжный покров.</a:t>
            </a:r>
            <a:endParaRPr lang="x-none" sz="4800" b="1" kern="1200" spc="-15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800" b="1" kern="1200" spc="-150" dirty="0">
                <a:solidFill>
                  <a:srgbClr val="465466">
                    <a:lumMod val="50000"/>
                  </a:srgbClr>
                </a:solidFill>
                <a:latin typeface="Arial" panose="020B0604020202020204" pitchFamily="34" charset="0"/>
                <a:ea typeface="+mn-ea"/>
                <a:cs typeface="Arial" panose="020B0604020202020204" pitchFamily="34" charset="0"/>
              </a:rPr>
              <a:t>Стань для меня всем, </a:t>
            </a:r>
          </a:p>
          <a:p>
            <a:pPr algn="l" defTabSz="914355" hangingPunct="1">
              <a:lnSpc>
                <a:spcPct val="150000"/>
              </a:lnSpc>
              <a:defRPr/>
            </a:pPr>
            <a:r>
              <a:rPr lang="ru-RU" sz="4800" b="1" kern="1200" spc="-150" dirty="0">
                <a:solidFill>
                  <a:srgbClr val="465466">
                    <a:lumMod val="50000"/>
                  </a:srgbClr>
                </a:solidFill>
                <a:latin typeface="Arial" panose="020B0604020202020204" pitchFamily="34" charset="0"/>
                <a:ea typeface="+mn-ea"/>
                <a:cs typeface="Arial" panose="020B0604020202020204" pitchFamily="34" charset="0"/>
              </a:rPr>
              <a:t>Властитель миров!</a:t>
            </a:r>
            <a:endParaRPr lang="x-none" sz="4800" b="1" kern="1200" spc="-15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5857887"/>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1051</TotalTime>
  <Words>82</Words>
  <Application>Microsoft Macintosh PowerPoint</Application>
  <PresentationFormat>On-screen Show (16:9)</PresentationFormat>
  <Paragraphs>25</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White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87</cp:revision>
  <dcterms:modified xsi:type="dcterms:W3CDTF">2020-10-22T10:48:04Z</dcterms:modified>
</cp:coreProperties>
</file>