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44" r:id="rId4"/>
    <p:sldId id="1064" r:id="rId5"/>
    <p:sldId id="1066" r:id="rId6"/>
    <p:sldId id="1045" r:id="rId7"/>
    <p:sldId id="1067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D1A2A"/>
    <a:srgbClr val="02243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23.10.20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7" y="1120676"/>
            <a:ext cx="6696744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весь </a:t>
            </a:r>
            <a:r>
              <a:rPr lang="ru-RU" sz="72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Твой</a:t>
            </a:r>
            <a:r>
              <a:rPr lang="ru-RU" sz="7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ru-RU" sz="7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</a:t>
            </a:r>
            <a:endParaRPr lang="en-US" sz="72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1" y="548680"/>
            <a:ext cx="9370757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Я весь Твой, Господь!</a:t>
            </a:r>
            <a:endParaRPr lang="x-none" sz="48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Слышу голос Твой.</a:t>
            </a:r>
            <a:endParaRPr lang="x-none" sz="48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Говоришь с любовью мне.</a:t>
            </a:r>
            <a:endParaRPr lang="x-none" sz="48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Ты взрастил </a:t>
            </a: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</a:rPr>
              <a:t>меня</a:t>
            </a:r>
            <a:endParaRPr lang="x-none" sz="48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На руках Твоих,</a:t>
            </a:r>
            <a:endParaRPr lang="x-none" sz="48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Быть с Тобой желаю я.</a:t>
            </a:r>
            <a:endParaRPr lang="x-none" sz="48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17024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Дай мне ближе,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</a:t>
            </a:r>
            <a:r>
              <a:rPr lang="ru-RU" sz="4400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муж.</a:t>
            </a:r>
            <a:r>
              <a:rPr lang="en-US" sz="4400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]</a:t>
            </a:r>
            <a:r>
              <a:rPr lang="ru-RU" sz="4400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Ближе, ближе</a:t>
            </a:r>
            <a:endParaRPr lang="x-none" sz="4400" i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Ближе быть, Господь,</a:t>
            </a:r>
            <a:endParaRPr lang="x-none" sz="4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Ко кресту, где Ты страдал</a:t>
            </a:r>
            <a:endParaRPr lang="x-none" sz="4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Дай мне ближе, ближе,</a:t>
            </a:r>
            <a:endParaRPr lang="x-none" sz="4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Ближе быть, Господь, </a:t>
            </a:r>
            <a:endParaRPr lang="x-none" sz="4400" b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Дай припасть к Твоим ногам.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332656"/>
            <a:ext cx="9289032" cy="652534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spcAft>
                <a:spcPts val="800"/>
              </a:spcAft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Освяти меня, </a:t>
            </a:r>
          </a:p>
          <a:p>
            <a:pPr defTabSz="685800" hangingPunct="0">
              <a:spcAft>
                <a:spcPts val="800"/>
              </a:spcAft>
              <a:buClr>
                <a:srgbClr val="595959"/>
              </a:buClr>
              <a:defRPr/>
            </a:pP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</a:rPr>
              <a:t>Обнови</a:t>
            </a: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, Господь, </a:t>
            </a:r>
            <a:endParaRPr lang="x-none" sz="48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Aft>
                <a:spcPts val="800"/>
              </a:spcAft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Дай узреть </a:t>
            </a: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</a:rPr>
              <a:t>мне </a:t>
            </a:r>
          </a:p>
          <a:p>
            <a:pPr defTabSz="685800" hangingPunct="0">
              <a:spcAft>
                <a:spcPts val="800"/>
              </a:spcAft>
              <a:buClr>
                <a:srgbClr val="595959"/>
              </a:buClr>
              <a:defRPr/>
            </a:pP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</a:rPr>
              <a:t>Твой </a:t>
            </a: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престол.</a:t>
            </a:r>
            <a:endParaRPr lang="x-none" sz="48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Aft>
                <a:spcPts val="800"/>
              </a:spcAft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Есть мечта в душе, </a:t>
            </a:r>
            <a:endParaRPr lang="x-none" sz="48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Aft>
                <a:spcPts val="800"/>
              </a:spcAft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Она – цель моя – </a:t>
            </a:r>
            <a:endParaRPr lang="x-none" sz="48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Aft>
                <a:spcPts val="800"/>
              </a:spcAft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Славить Бога в небесах.</a:t>
            </a:r>
            <a:endParaRPr lang="x-none" sz="48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561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Дай мне ближе,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</a:t>
            </a:r>
            <a:r>
              <a:rPr lang="ru-RU" sz="4400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муж.</a:t>
            </a:r>
            <a:r>
              <a:rPr lang="en-US" sz="4400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]</a:t>
            </a:r>
            <a:r>
              <a:rPr lang="ru-RU" sz="4400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Ближе, ближе</a:t>
            </a:r>
            <a:endParaRPr lang="x-none" sz="4400" i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Ближе быть, Господь,</a:t>
            </a:r>
            <a:endParaRPr lang="x-none" sz="4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Ко кресту, где Ты страдал</a:t>
            </a:r>
            <a:endParaRPr lang="x-none" sz="4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Дай мне ближе, ближе,</a:t>
            </a:r>
            <a:endParaRPr lang="x-none" sz="4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Ближе быть, Господь, </a:t>
            </a:r>
            <a:endParaRPr lang="x-none" sz="4400" b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Дай припасть к Твоим ногам.</a:t>
            </a:r>
          </a:p>
        </p:txBody>
      </p:sp>
    </p:spTree>
    <p:extLst>
      <p:ext uri="{BB962C8B-B14F-4D97-AF65-F5344CB8AC3E}">
        <p14:creationId xmlns:p14="http://schemas.microsoft.com/office/powerpoint/2010/main" val="245431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1" y="260648"/>
            <a:ext cx="9127823" cy="659868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lnSpc>
                <a:spcPct val="120000"/>
              </a:lnSpc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Тайны той любви </a:t>
            </a:r>
            <a:endParaRPr lang="en-US" sz="48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20000"/>
              </a:lnSpc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Мне не внять без слёз.</a:t>
            </a:r>
            <a:endParaRPr lang="x-none" sz="48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20000"/>
              </a:lnSpc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Лишь пройдя </a:t>
            </a:r>
          </a:p>
          <a:p>
            <a:pPr defTabSz="685800" hangingPunct="0">
              <a:lnSpc>
                <a:spcPct val="120000"/>
              </a:lnSpc>
              <a:buClr>
                <a:srgbClr val="595959"/>
              </a:buClr>
              <a:defRPr/>
            </a:pP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</a:rPr>
              <a:t>Страданий </a:t>
            </a: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путь,</a:t>
            </a:r>
            <a:endParaRPr lang="x-none" sz="48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20000"/>
              </a:lnSpc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Радость в небесах о</a:t>
            </a: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</a:rPr>
              <a:t>брету Тогда,</a:t>
            </a: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</a:rPr>
              <a:t>когда </a:t>
            </a: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встречусь </a:t>
            </a: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</a:rPr>
              <a:t>С </a:t>
            </a: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Ним навек.</a:t>
            </a:r>
            <a:endParaRPr lang="ru-RU" sz="4800" b="1" kern="0" dirty="0">
              <a:solidFill>
                <a:srgbClr val="000000"/>
              </a:solidFill>
              <a:latin typeface="Arial"/>
              <a:cs typeface="Arial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Дай мне ближе,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</a:t>
            </a:r>
            <a:r>
              <a:rPr lang="ru-RU" sz="4400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муж.</a:t>
            </a:r>
            <a:r>
              <a:rPr lang="en-US" sz="4400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]</a:t>
            </a:r>
            <a:r>
              <a:rPr lang="ru-RU" sz="4400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Ближе, ближе</a:t>
            </a:r>
            <a:endParaRPr lang="x-none" sz="4400" i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Ближе быть, Господь,</a:t>
            </a:r>
            <a:endParaRPr lang="x-none" sz="4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Ко кресту, где Ты страдал</a:t>
            </a:r>
            <a:endParaRPr lang="x-none" sz="4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Дай мне ближе, ближе,</a:t>
            </a:r>
            <a:endParaRPr lang="x-none" sz="4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Ближе быть, Господь, </a:t>
            </a:r>
            <a:endParaRPr lang="x-none" sz="4400" b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Дай припасть к Твоим ногам.</a:t>
            </a:r>
          </a:p>
        </p:txBody>
      </p:sp>
    </p:spTree>
    <p:extLst>
      <p:ext uri="{BB962C8B-B14F-4D97-AF65-F5344CB8AC3E}">
        <p14:creationId xmlns:p14="http://schemas.microsoft.com/office/powerpoint/2010/main" val="24360406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8491</TotalTime>
  <Words>207</Words>
  <Application>Microsoft Macintosh PowerPoint</Application>
  <PresentationFormat>On-screen Show (4:3)</PresentationFormat>
  <Paragraphs>45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242</cp:revision>
  <dcterms:created xsi:type="dcterms:W3CDTF">2016-09-02T12:17:38Z</dcterms:created>
  <dcterms:modified xsi:type="dcterms:W3CDTF">2020-10-23T19:09:28Z</dcterms:modified>
</cp:coreProperties>
</file>