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51" r:id="rId3"/>
    <p:sldId id="1055" r:id="rId4"/>
    <p:sldId id="1045" r:id="rId5"/>
    <p:sldId id="1059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23.10.20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761304"/>
            <a:ext cx="7642811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мой Господь,</a:t>
            </a:r>
          </a:p>
          <a:p>
            <a:pPr algn="r"/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не оставь меня</a:t>
            </a:r>
            <a:endParaRPr lang="en-US" sz="54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577064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spcAft>
                <a:spcPts val="800"/>
              </a:spcAf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мой Господь,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оставь меня,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не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нарушил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закон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святой.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моё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Любовью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наполняй,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 Твой прольётся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живой водой.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793088" cy="707402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spcAft>
                <a:spcPts val="800"/>
              </a:spcAf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Славить хочу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вечно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подвиг Твой.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Твоё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светит мне в пути: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Кровью Христа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Омыт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пред Тобой,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я мог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Небесный Град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войти.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4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8640"/>
            <a:ext cx="9289032" cy="633670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spcAft>
                <a:spcPts val="800"/>
              </a:spcAf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Духом Твоим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возрождён,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горние выси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ыне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стремлюсь.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Силой Христа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Противник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сражён,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я молю: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мне, Иисус!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188640"/>
            <a:ext cx="914501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spcAft>
                <a:spcPts val="800"/>
              </a:spcAf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 Небесный,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благословил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поклоненья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одному,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Вечный завет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нами обновил.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будет мне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слову Твоему!</a:t>
            </a:r>
          </a:p>
        </p:txBody>
      </p:sp>
    </p:spTree>
    <p:extLst>
      <p:ext uri="{BB962C8B-B14F-4D97-AF65-F5344CB8AC3E}">
        <p14:creationId xmlns:p14="http://schemas.microsoft.com/office/powerpoint/2010/main" val="1745413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8530</TotalTime>
  <Words>20</Words>
  <Application>Microsoft Macintosh PowerPoint</Application>
  <PresentationFormat>On-screen Show (4:3)</PresentationFormat>
  <Paragraphs>20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239</cp:revision>
  <dcterms:created xsi:type="dcterms:W3CDTF">2016-09-02T12:17:38Z</dcterms:created>
  <dcterms:modified xsi:type="dcterms:W3CDTF">2020-10-23T18:51:09Z</dcterms:modified>
</cp:coreProperties>
</file>