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040" r:id="rId2"/>
    <p:sldId id="1051" r:id="rId3"/>
    <p:sldId id="1055" r:id="rId4"/>
    <p:sldId id="1044" r:id="rId5"/>
    <p:sldId id="1056" r:id="rId6"/>
    <p:sldId id="1057" r:id="rId7"/>
    <p:sldId id="1064" r:id="rId8"/>
    <p:sldId id="1058" r:id="rId9"/>
    <p:sldId id="1059" r:id="rId10"/>
    <p:sldId id="1060" r:id="rId11"/>
    <p:sldId id="1061" r:id="rId12"/>
    <p:sldId id="1063" r:id="rId13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благодати Твоей</a:t>
            </a:r>
            <a:endParaRPr lang="ru-RU" sz="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640960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Господь,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Возьми меня на руки!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 хочу ближе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быть к Тебе.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2008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623778"/>
            <a:ext cx="8784976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летать, как птица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поднебесье,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Дай Духа Твоего,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сердце обнови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благодатью Твоей.</a:t>
            </a:r>
          </a:p>
        </p:txBody>
      </p:sp>
    </p:spTree>
    <p:extLst>
      <p:ext uri="{BB962C8B-B14F-4D97-AF65-F5344CB8AC3E}">
        <p14:creationId xmlns:p14="http://schemas.microsoft.com/office/powerpoint/2010/main" val="30940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2008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623778"/>
            <a:ext cx="8784976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Дай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Духа Твоего,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сердце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обнови   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благодатью Твоей.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2243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9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426045"/>
            <a:ext cx="8784976" cy="6027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09563" hangingPunct="0">
              <a:spcBef>
                <a:spcPts val="600"/>
              </a:spcBef>
              <a:defRPr/>
            </a:pPr>
            <a:r>
              <a:rPr lang="ru-RU" sz="6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Прихожу к Тебе,</a:t>
            </a:r>
          </a:p>
          <a:p>
            <a:pPr lvl="0" defTabSz="309563" hangingPunct="0">
              <a:spcBef>
                <a:spcPts val="600"/>
              </a:spcBef>
              <a:defRPr/>
            </a:pPr>
            <a:r>
              <a:rPr lang="ru-RU" sz="6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Обновить хочу</a:t>
            </a:r>
          </a:p>
          <a:p>
            <a:pPr lvl="0" defTabSz="309563" hangingPunct="0">
              <a:spcBef>
                <a:spcPts val="600"/>
              </a:spcBef>
              <a:defRPr/>
            </a:pPr>
            <a:r>
              <a:rPr lang="ru-RU" sz="6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                       мой дух</a:t>
            </a:r>
          </a:p>
          <a:p>
            <a:pPr lvl="0" defTabSz="309563" hangingPunct="0">
              <a:spcBef>
                <a:spcPts val="600"/>
              </a:spcBef>
              <a:defRPr/>
            </a:pPr>
            <a:r>
              <a:rPr lang="ru-RU" sz="6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Силою любви,</a:t>
            </a:r>
          </a:p>
          <a:p>
            <a:pPr lvl="0" defTabSz="309563" hangingPunct="0">
              <a:spcBef>
                <a:spcPts val="600"/>
              </a:spcBef>
              <a:defRPr/>
            </a:pPr>
            <a:r>
              <a:rPr lang="ru-RU" sz="6000" b="1" kern="0" dirty="0">
                <a:solidFill>
                  <a:srgbClr val="000000"/>
                </a:solidFill>
                <a:latin typeface="Helvetica Neue"/>
                <a:sym typeface="Helvetica Neue"/>
              </a:rPr>
              <a:t>Что нашёл в Тебе.</a:t>
            </a:r>
          </a:p>
          <a:p>
            <a:pPr lvl="0" defTabSz="685800" hangingPunct="0">
              <a:spcBef>
                <a:spcPts val="1350"/>
              </a:spcBef>
              <a:buClr>
                <a:srgbClr val="595959"/>
              </a:buClr>
            </a:pPr>
            <a:endParaRPr lang="ru-RU" sz="54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587290"/>
            <a:ext cx="8784976" cy="6529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Я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знаю что всё зло,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Всё тёмное </a:t>
            </a:r>
            <a:endParaRPr lang="ru-RU" sz="60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в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душе моей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Исчезнет навсегда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Благодатью Твоей.</a:t>
            </a:r>
          </a:p>
          <a:p>
            <a:pPr algn="l" defTabSz="685800">
              <a:spcBef>
                <a:spcPts val="1350"/>
              </a:spcBef>
              <a:buClr>
                <a:srgbClr val="595959"/>
              </a:buClr>
            </a:pPr>
            <a:endParaRPr lang="ru-RU" sz="6000" b="1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3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640960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spcBef>
                <a:spcPts val="600"/>
              </a:spcBef>
            </a:pPr>
            <a:r>
              <a:rPr lang="ru-RU" sz="6000" b="1" spc="-150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Господь, </a:t>
            </a:r>
          </a:p>
          <a:p>
            <a:pPr>
              <a:spcBef>
                <a:spcPts val="600"/>
              </a:spcBef>
            </a:pPr>
            <a:r>
              <a:rPr lang="ru-RU" sz="6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 меня на руки!</a:t>
            </a:r>
          </a:p>
          <a:p>
            <a:pPr>
              <a:spcBef>
                <a:spcPts val="600"/>
              </a:spcBef>
            </a:pPr>
            <a:r>
              <a:rPr lang="ru-RU" sz="6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хочу ближе </a:t>
            </a:r>
          </a:p>
          <a:p>
            <a:pPr>
              <a:spcBef>
                <a:spcPts val="600"/>
              </a:spcBef>
            </a:pPr>
            <a:r>
              <a:rPr lang="ru-RU" sz="6000" b="1" spc="-150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быть к Тебе.</a:t>
            </a:r>
          </a:p>
          <a:p>
            <a:pPr>
              <a:spcBef>
                <a:spcPts val="600"/>
              </a:spcBef>
            </a:pPr>
            <a:endParaRPr lang="ru-RU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2008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623778"/>
            <a:ext cx="8784976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И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летать, как птица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в поднебесье,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Дай Духа Твоего,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И сердце обнови    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благодатью Твоей.</a:t>
            </a:r>
            <a:endParaRPr lang="ru-RU" sz="6000" b="1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0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633650"/>
            <a:ext cx="878497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Я познать стремлюсь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Глубину Твоей любви,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Чувствовать её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          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и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расти в Тебе.</a:t>
            </a:r>
          </a:p>
        </p:txBody>
      </p:sp>
    </p:spTree>
    <p:extLst>
      <p:ext uri="{BB962C8B-B14F-4D97-AF65-F5344CB8AC3E}">
        <p14:creationId xmlns:p14="http://schemas.microsoft.com/office/powerpoint/2010/main" val="14658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633650"/>
            <a:ext cx="8784976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Ты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ум мой обнови</a:t>
            </a:r>
          </a:p>
          <a:p>
            <a:pPr lvl="0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И правде научи Твоей,</a:t>
            </a:r>
          </a:p>
          <a:p>
            <a:pPr lvl="0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Чтоб каждый день </a:t>
            </a:r>
            <a:endParaRPr lang="ru-RU" sz="60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 lvl="0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/>
                <a:cs typeface="Arial"/>
              </a:rPr>
              <a:t>                           я </a:t>
            </a: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жил</a:t>
            </a:r>
          </a:p>
          <a:p>
            <a:pPr lvl="0" defTabSz="685800">
              <a:spcBef>
                <a:spcPts val="1350"/>
              </a:spcBef>
              <a:buClr>
                <a:srgbClr val="595959"/>
              </a:buClr>
            </a:pPr>
            <a:r>
              <a:rPr lang="ru-RU" sz="6000" b="1" dirty="0">
                <a:solidFill>
                  <a:srgbClr val="02243A"/>
                </a:solidFill>
                <a:latin typeface="Arial"/>
                <a:cs typeface="Arial"/>
              </a:rPr>
              <a:t>Благодатью Твоей.</a:t>
            </a:r>
            <a:endParaRPr lang="ru-RU" sz="6000" b="1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9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48680"/>
            <a:ext cx="8640960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Припев: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Господь,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Возьми меня на руки!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 хочу ближе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быть к Тебе.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2008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DDD7C-85EC-43B6-A610-227DE43CFB0F}"/>
              </a:ext>
            </a:extLst>
          </p:cNvPr>
          <p:cNvSpPr txBox="1"/>
          <p:nvPr/>
        </p:nvSpPr>
        <p:spPr>
          <a:xfrm>
            <a:off x="251520" y="623778"/>
            <a:ext cx="8784976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летать, как птица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поднебесье,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Дай Духа Твоего,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 сердце обнови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2243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благодатью Твоей.</a:t>
            </a:r>
          </a:p>
        </p:txBody>
      </p:sp>
    </p:spTree>
    <p:extLst>
      <p:ext uri="{BB962C8B-B14F-4D97-AF65-F5344CB8AC3E}">
        <p14:creationId xmlns:p14="http://schemas.microsoft.com/office/powerpoint/2010/main" val="35857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8456</TotalTime>
  <Words>198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Анна</cp:lastModifiedBy>
  <cp:revision>245</cp:revision>
  <dcterms:created xsi:type="dcterms:W3CDTF">2016-09-02T12:17:38Z</dcterms:created>
  <dcterms:modified xsi:type="dcterms:W3CDTF">2020-10-19T08:21:06Z</dcterms:modified>
</cp:coreProperties>
</file>