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67" r:id="rId4"/>
    <p:sldId id="1044" r:id="rId5"/>
    <p:sldId id="1064" r:id="rId6"/>
    <p:sldId id="1045" r:id="rId7"/>
    <p:sldId id="1068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D1A2A"/>
    <a:srgbClr val="02243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29.10.20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29.10.20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29.10.20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29.10.20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29.10.20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29.10.20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29.10.20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1120676"/>
            <a:ext cx="685072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200" b="1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</a:t>
            </a:r>
            <a:r>
              <a:rPr lang="ru-RU" sz="7200" b="1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вам!</a:t>
            </a:r>
            <a:endParaRPr lang="en-US" sz="72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332656"/>
            <a:ext cx="950505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buClr>
                <a:srgbClr val="595959"/>
              </a:buClr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Мир вам! </a:t>
            </a:r>
            <a:r>
              <a:rPr lang="ru-RU" sz="4400" b="1" kern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4400" b="1" kern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4400" b="1" kern="0" dirty="0" smtClean="0">
                <a:solidFill>
                  <a:srgbClr val="000000"/>
                </a:solidFill>
                <a:latin typeface="Arial"/>
                <a:cs typeface="Arial"/>
              </a:rPr>
              <a:t>Настал </a:t>
            </a: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общения час.</a:t>
            </a:r>
            <a:endParaRPr lang="x-none" sz="4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buClr>
                <a:srgbClr val="595959"/>
              </a:buClr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Мир вам! </a:t>
            </a:r>
            <a:r>
              <a:rPr lang="ru-RU" sz="4400" b="1" kern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4400" b="1" kern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4400" b="1" kern="0" dirty="0" smtClean="0">
                <a:solidFill>
                  <a:srgbClr val="000000"/>
                </a:solidFill>
                <a:latin typeface="Arial"/>
                <a:cs typeface="Arial"/>
              </a:rPr>
              <a:t>И </a:t>
            </a: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мы приветствуем вас!</a:t>
            </a:r>
            <a:endParaRPr lang="x-none" sz="4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buClr>
                <a:srgbClr val="595959"/>
              </a:buClr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Мир вам! </a:t>
            </a:r>
            <a:r>
              <a:rPr lang="ru-RU" sz="4400" b="1" kern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4400" b="1" kern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4400" b="1" kern="0" dirty="0" smtClean="0">
                <a:solidFill>
                  <a:srgbClr val="000000"/>
                </a:solidFill>
                <a:latin typeface="Arial"/>
                <a:cs typeface="Arial"/>
              </a:rPr>
              <a:t>Пусть </a:t>
            </a: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будет слышен </a:t>
            </a:r>
            <a:endParaRPr lang="ru-RU" sz="44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buClr>
                <a:srgbClr val="595959"/>
              </a:buClr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С</a:t>
            </a:r>
            <a:r>
              <a:rPr lang="ru-RU" sz="4400" b="1" kern="0" dirty="0" smtClean="0">
                <a:solidFill>
                  <a:srgbClr val="000000"/>
                </a:solidFill>
                <a:latin typeface="Arial"/>
                <a:cs typeface="Arial"/>
              </a:rPr>
              <a:t>мех </a:t>
            </a: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детей.</a:t>
            </a:r>
            <a:endParaRPr lang="x-none" sz="4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buClr>
                <a:srgbClr val="595959"/>
              </a:buClr>
              <a:defRPr/>
            </a:pPr>
            <a:r>
              <a:rPr lang="ru-RU" sz="4200" b="1" kern="0" dirty="0">
                <a:solidFill>
                  <a:srgbClr val="000000"/>
                </a:solidFill>
                <a:latin typeface="Arial"/>
                <a:cs typeface="Arial"/>
              </a:rPr>
              <a:t>Мир вам </a:t>
            </a:r>
            <a:endParaRPr lang="ru-RU" sz="42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buClr>
                <a:srgbClr val="595959"/>
              </a:buClr>
              <a:defRPr/>
            </a:pPr>
            <a:r>
              <a:rPr lang="ru-RU" sz="4200" b="1" kern="0" dirty="0">
                <a:solidFill>
                  <a:srgbClr val="000000"/>
                </a:solidFill>
                <a:latin typeface="Arial"/>
                <a:cs typeface="Arial"/>
              </a:rPr>
              <a:t>И</a:t>
            </a:r>
            <a:r>
              <a:rPr lang="ru-RU" sz="4200" b="1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4200" b="1" kern="0" dirty="0">
                <a:solidFill>
                  <a:srgbClr val="000000"/>
                </a:solidFill>
                <a:latin typeface="Arial"/>
                <a:cs typeface="Arial"/>
              </a:rPr>
              <a:t>больше радостных дней!</a:t>
            </a:r>
            <a:endParaRPr lang="x-none" sz="42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3748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505056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lnSpc>
                <a:spcPct val="120000"/>
              </a:lnSpc>
              <a:buClr>
                <a:srgbClr val="595959"/>
              </a:buClr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Мир вам! </a:t>
            </a:r>
          </a:p>
          <a:p>
            <a:pPr defTabSz="685800" hangingPunct="0">
              <a:lnSpc>
                <a:spcPct val="120000"/>
              </a:lnSpc>
              <a:buClr>
                <a:srgbClr val="595959"/>
              </a:buClr>
              <a:defRPr/>
            </a:pPr>
            <a:r>
              <a:rPr lang="ru-RU" sz="4400" b="1" kern="0" dirty="0" smtClean="0">
                <a:solidFill>
                  <a:srgbClr val="000000"/>
                </a:solidFill>
                <a:latin typeface="Arial"/>
                <a:cs typeface="Arial"/>
              </a:rPr>
              <a:t>Сердца </a:t>
            </a: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пусть </a:t>
            </a:r>
            <a:r>
              <a:rPr lang="ru-RU" sz="4400" b="1" kern="0" dirty="0" smtClean="0">
                <a:solidFill>
                  <a:srgbClr val="000000"/>
                </a:solidFill>
                <a:latin typeface="Arial"/>
                <a:cs typeface="Arial"/>
              </a:rPr>
              <a:t>будут </a:t>
            </a: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добрей.</a:t>
            </a:r>
            <a:endParaRPr lang="x-none" sz="4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20000"/>
              </a:lnSpc>
              <a:buClr>
                <a:srgbClr val="595959"/>
              </a:buClr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Мир вам! </a:t>
            </a:r>
            <a:endParaRPr lang="ru-RU" sz="44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20000"/>
              </a:lnSpc>
              <a:buClr>
                <a:srgbClr val="595959"/>
              </a:buClr>
              <a:defRPr/>
            </a:pPr>
            <a:r>
              <a:rPr lang="ru-RU" sz="4400" b="1" kern="0" dirty="0" smtClean="0">
                <a:solidFill>
                  <a:srgbClr val="000000"/>
                </a:solidFill>
                <a:latin typeface="Arial"/>
                <a:cs typeface="Arial"/>
              </a:rPr>
              <a:t>Вы </a:t>
            </a: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не судите людей.</a:t>
            </a:r>
            <a:endParaRPr lang="x-none" sz="4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20000"/>
              </a:lnSpc>
              <a:buClr>
                <a:srgbClr val="595959"/>
              </a:buClr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Мир вам, </a:t>
            </a:r>
            <a:endParaRPr lang="ru-RU" sz="44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20000"/>
              </a:lnSpc>
              <a:buClr>
                <a:srgbClr val="595959"/>
              </a:buClr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И</a:t>
            </a:r>
            <a:r>
              <a:rPr lang="ru-RU" sz="4400" b="1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вашим близким и друзьям,</a:t>
            </a:r>
            <a:endParaRPr lang="x-none" sz="4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20000"/>
              </a:lnSpc>
              <a:buClr>
                <a:srgbClr val="595959"/>
              </a:buClr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Мир, братья, сёстры, вам!</a:t>
            </a:r>
            <a:endParaRPr lang="x-none" sz="44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382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462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0D1A2A"/>
                </a:solidFill>
                <a:latin typeface="Arial"/>
                <a:cs typeface="Arial"/>
              </a:rPr>
              <a:t>Мир вам, братья, сёстры,</a:t>
            </a:r>
            <a:endParaRPr lang="x-none" sz="4400" b="1" dirty="0">
              <a:solidFill>
                <a:srgbClr val="0D1A2A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D1A2A"/>
                </a:solidFill>
                <a:latin typeface="Arial"/>
                <a:cs typeface="Arial"/>
              </a:rPr>
              <a:t>Мир вам! Так же просто</a:t>
            </a:r>
            <a:endParaRPr lang="x-none" sz="4400" b="1" dirty="0">
              <a:solidFill>
                <a:srgbClr val="0D1A2A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D1A2A"/>
                </a:solidFill>
                <a:latin typeface="Arial"/>
                <a:cs typeface="Arial"/>
              </a:rPr>
              <a:t>Вы говорите всем друзьям;</a:t>
            </a:r>
            <a:endParaRPr lang="x-none" sz="4400" b="1" dirty="0">
              <a:solidFill>
                <a:srgbClr val="0D1A2A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D1A2A"/>
                </a:solidFill>
                <a:latin typeface="Arial"/>
                <a:cs typeface="Arial"/>
              </a:rPr>
              <a:t>Мир вам! Мир с любовью,</a:t>
            </a:r>
            <a:endParaRPr lang="x-none" sz="4400" b="1" dirty="0">
              <a:solidFill>
                <a:srgbClr val="0D1A2A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D1A2A"/>
                </a:solidFill>
                <a:latin typeface="Arial"/>
                <a:cs typeface="Arial"/>
              </a:rPr>
              <a:t>Счастья и здоровья,</a:t>
            </a:r>
            <a:endParaRPr lang="x-none" sz="4400" b="1" dirty="0">
              <a:solidFill>
                <a:srgbClr val="0D1A2A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D1A2A"/>
                </a:solidFill>
                <a:latin typeface="Arial"/>
                <a:cs typeface="Arial"/>
              </a:rPr>
              <a:t>Мир, братья, сёстры, вам!</a:t>
            </a:r>
            <a:endParaRPr lang="x-none" sz="4400" b="1" dirty="0">
              <a:solidFill>
                <a:srgbClr val="0D1A2A"/>
              </a:solidFill>
              <a:latin typeface="Arial"/>
              <a:cs typeface="Arial"/>
            </a:endParaRPr>
          </a:p>
          <a:p>
            <a:endParaRPr lang="ru-RU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4544" y="260648"/>
            <a:ext cx="957604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lnSpc>
                <a:spcPct val="110000"/>
              </a:lnSpc>
              <a:buClr>
                <a:srgbClr val="595959"/>
              </a:buClr>
              <a:defRPr/>
            </a:pPr>
            <a:r>
              <a:rPr lang="ru-RU" sz="4000" b="1" kern="0" dirty="0">
                <a:solidFill>
                  <a:srgbClr val="000000"/>
                </a:solidFill>
                <a:latin typeface="Arial"/>
                <a:cs typeface="Arial"/>
              </a:rPr>
              <a:t>Мир вам! </a:t>
            </a:r>
          </a:p>
          <a:p>
            <a:pPr defTabSz="685800" hangingPunct="0">
              <a:lnSpc>
                <a:spcPct val="110000"/>
              </a:lnSpc>
              <a:buClr>
                <a:srgbClr val="595959"/>
              </a:buClr>
              <a:defRPr/>
            </a:pPr>
            <a:r>
              <a:rPr lang="ru-RU" sz="4000" b="1" kern="0" dirty="0" smtClean="0">
                <a:solidFill>
                  <a:srgbClr val="000000"/>
                </a:solidFill>
                <a:latin typeface="Arial"/>
                <a:cs typeface="Arial"/>
              </a:rPr>
              <a:t>И </a:t>
            </a:r>
            <a:r>
              <a:rPr lang="ru-RU" sz="4000" b="1" kern="0" dirty="0">
                <a:solidFill>
                  <a:srgbClr val="000000"/>
                </a:solidFill>
                <a:latin typeface="Arial"/>
                <a:cs typeface="Arial"/>
              </a:rPr>
              <a:t>пусть Господь вас хранит.</a:t>
            </a:r>
            <a:endParaRPr lang="x-none" sz="40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10000"/>
              </a:lnSpc>
              <a:buClr>
                <a:srgbClr val="595959"/>
              </a:buClr>
              <a:defRPr/>
            </a:pPr>
            <a:r>
              <a:rPr lang="ru-RU" sz="4000" b="1" kern="0" dirty="0">
                <a:solidFill>
                  <a:srgbClr val="000000"/>
                </a:solidFill>
                <a:latin typeface="Arial"/>
                <a:cs typeface="Arial"/>
              </a:rPr>
              <a:t>Мир вам</a:t>
            </a:r>
            <a:r>
              <a:rPr lang="ru-RU" sz="4000" b="1" kern="0" dirty="0" smtClean="0">
                <a:solidFill>
                  <a:srgbClr val="000000"/>
                </a:solidFill>
                <a:latin typeface="Arial"/>
                <a:cs typeface="Arial"/>
              </a:rPr>
              <a:t>!</a:t>
            </a:r>
          </a:p>
          <a:p>
            <a:pPr defTabSz="685800" hangingPunct="0">
              <a:lnSpc>
                <a:spcPct val="110000"/>
              </a:lnSpc>
              <a:buClr>
                <a:srgbClr val="595959"/>
              </a:buClr>
              <a:defRPr/>
            </a:pPr>
            <a:r>
              <a:rPr lang="ru-RU" sz="4000" b="1" kern="0" dirty="0" smtClean="0">
                <a:solidFill>
                  <a:srgbClr val="000000"/>
                </a:solidFill>
                <a:latin typeface="Arial"/>
                <a:cs typeface="Arial"/>
              </a:rPr>
              <a:t>Пусть </a:t>
            </a:r>
            <a:r>
              <a:rPr lang="ru-RU" sz="4000" b="1" kern="0" dirty="0">
                <a:solidFill>
                  <a:srgbClr val="000000"/>
                </a:solidFill>
                <a:latin typeface="Arial"/>
                <a:cs typeface="Arial"/>
              </a:rPr>
              <a:t>крепче дом ваш стоит.</a:t>
            </a:r>
            <a:endParaRPr lang="x-none" sz="40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10000"/>
              </a:lnSpc>
              <a:buClr>
                <a:srgbClr val="595959"/>
              </a:buClr>
              <a:defRPr/>
            </a:pPr>
            <a:r>
              <a:rPr lang="ru-RU" sz="4000" b="1" kern="0" dirty="0">
                <a:solidFill>
                  <a:srgbClr val="000000"/>
                </a:solidFill>
                <a:latin typeface="Arial"/>
                <a:cs typeface="Arial"/>
              </a:rPr>
              <a:t>Мир вам! </a:t>
            </a:r>
            <a:endParaRPr lang="ru-RU" sz="40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10000"/>
              </a:lnSpc>
              <a:buClr>
                <a:srgbClr val="595959"/>
              </a:buClr>
              <a:defRPr/>
            </a:pPr>
            <a:r>
              <a:rPr lang="ru-RU" sz="4000" b="1" kern="0" dirty="0" smtClean="0">
                <a:solidFill>
                  <a:srgbClr val="000000"/>
                </a:solidFill>
                <a:latin typeface="Arial"/>
                <a:cs typeface="Arial"/>
              </a:rPr>
              <a:t>Пусть </a:t>
            </a:r>
            <a:r>
              <a:rPr lang="ru-RU" sz="4000" b="1" kern="0" dirty="0">
                <a:solidFill>
                  <a:srgbClr val="000000"/>
                </a:solidFill>
                <a:latin typeface="Arial"/>
                <a:cs typeface="Arial"/>
              </a:rPr>
              <a:t>крепнет вера </a:t>
            </a:r>
          </a:p>
          <a:p>
            <a:pPr defTabSz="685800" hangingPunct="0">
              <a:lnSpc>
                <a:spcPct val="110000"/>
              </a:lnSpc>
              <a:buClr>
                <a:srgbClr val="595959"/>
              </a:buClr>
              <a:defRPr/>
            </a:pPr>
            <a:r>
              <a:rPr lang="ru-RU" sz="4000" b="1" kern="0" dirty="0">
                <a:solidFill>
                  <a:srgbClr val="000000"/>
                </a:solidFill>
                <a:latin typeface="Arial"/>
                <a:cs typeface="Arial"/>
              </a:rPr>
              <a:t>каждый час.</a:t>
            </a:r>
            <a:endParaRPr lang="x-none" sz="40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10000"/>
              </a:lnSpc>
              <a:buClr>
                <a:srgbClr val="595959"/>
              </a:buClr>
              <a:defRPr/>
            </a:pPr>
            <a:r>
              <a:rPr lang="ru-RU" sz="4000" b="1" kern="0" dirty="0">
                <a:solidFill>
                  <a:srgbClr val="000000"/>
                </a:solidFill>
                <a:latin typeface="Arial"/>
                <a:cs typeface="Arial"/>
              </a:rPr>
              <a:t>Мир вам! </a:t>
            </a:r>
            <a:endParaRPr lang="ru-RU" sz="40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10000"/>
              </a:lnSpc>
              <a:buClr>
                <a:srgbClr val="595959"/>
              </a:buClr>
              <a:defRPr/>
            </a:pPr>
            <a:r>
              <a:rPr lang="ru-RU" sz="4000" b="1" kern="0" dirty="0" smtClean="0">
                <a:solidFill>
                  <a:srgbClr val="000000"/>
                </a:solidFill>
                <a:latin typeface="Arial"/>
                <a:cs typeface="Arial"/>
              </a:rPr>
              <a:t>Пусть </a:t>
            </a:r>
            <a:r>
              <a:rPr lang="ru-RU" sz="4000" b="1" kern="0" dirty="0">
                <a:solidFill>
                  <a:srgbClr val="000000"/>
                </a:solidFill>
                <a:latin typeface="Arial"/>
                <a:cs typeface="Arial"/>
              </a:rPr>
              <a:t>враг отступит от вас.</a:t>
            </a:r>
            <a:endParaRPr lang="x-none" sz="40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561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62068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lnSpc>
                <a:spcPct val="120000"/>
              </a:lnSpc>
              <a:buClr>
                <a:srgbClr val="595959"/>
              </a:buClr>
              <a:defRPr/>
            </a:pPr>
            <a:r>
              <a:rPr lang="ru-RU" sz="4100" b="1" kern="0" dirty="0">
                <a:solidFill>
                  <a:srgbClr val="000000"/>
                </a:solidFill>
                <a:latin typeface="Arial"/>
                <a:cs typeface="Arial"/>
              </a:rPr>
              <a:t>«Мир вам!</a:t>
            </a:r>
            <a:r>
              <a:rPr lang="ru-RU" sz="4100" b="1" kern="0" dirty="0" smtClean="0">
                <a:solidFill>
                  <a:srgbClr val="000000"/>
                </a:solidFill>
                <a:latin typeface="Arial"/>
                <a:cs typeface="Arial"/>
              </a:rPr>
              <a:t>» </a:t>
            </a:r>
            <a:r>
              <a:rPr lang="mr-IN" sz="4100" b="1" kern="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ru-RU" sz="4100" b="1" kern="0" dirty="0" smtClean="0">
                <a:solidFill>
                  <a:srgbClr val="000000"/>
                </a:solidFill>
                <a:latin typeface="Arial"/>
                <a:cs typeface="Arial"/>
              </a:rPr>
              <a:t> мы говорим</a:t>
            </a:r>
          </a:p>
          <a:p>
            <a:pPr defTabSz="685800" hangingPunct="0">
              <a:lnSpc>
                <a:spcPct val="120000"/>
              </a:lnSpc>
              <a:buClr>
                <a:srgbClr val="595959"/>
              </a:buClr>
              <a:defRPr/>
            </a:pPr>
            <a:r>
              <a:rPr lang="ru-RU" sz="4100" b="1" kern="0" dirty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4100" b="1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4100" b="1" kern="0" dirty="0">
                <a:solidFill>
                  <a:srgbClr val="000000"/>
                </a:solidFill>
                <a:latin typeface="Arial"/>
                <a:cs typeface="Arial"/>
              </a:rPr>
              <a:t>этот час.</a:t>
            </a:r>
            <a:endParaRPr lang="x-none" sz="41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20000"/>
              </a:lnSpc>
              <a:buClr>
                <a:srgbClr val="595959"/>
              </a:buClr>
              <a:defRPr/>
            </a:pPr>
            <a:r>
              <a:rPr lang="ru-RU" sz="4100" b="1" kern="0" dirty="0">
                <a:solidFill>
                  <a:srgbClr val="000000"/>
                </a:solidFill>
                <a:latin typeface="Arial"/>
                <a:cs typeface="Arial"/>
              </a:rPr>
              <a:t>Мир вам! </a:t>
            </a:r>
            <a:endParaRPr lang="ru-RU" sz="41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20000"/>
              </a:lnSpc>
              <a:buClr>
                <a:srgbClr val="595959"/>
              </a:buClr>
              <a:defRPr/>
            </a:pPr>
            <a:r>
              <a:rPr lang="ru-RU" sz="4100" b="1" kern="0" dirty="0" smtClean="0">
                <a:solidFill>
                  <a:srgbClr val="000000"/>
                </a:solidFill>
                <a:latin typeface="Arial"/>
                <a:cs typeface="Arial"/>
              </a:rPr>
              <a:t>Недуг </a:t>
            </a:r>
            <a:r>
              <a:rPr lang="ru-RU" sz="4100" b="1" kern="0" dirty="0">
                <a:solidFill>
                  <a:srgbClr val="000000"/>
                </a:solidFill>
                <a:latin typeface="Arial"/>
                <a:cs typeface="Arial"/>
              </a:rPr>
              <a:t>покинет пусть вас.</a:t>
            </a:r>
            <a:endParaRPr lang="x-none" sz="41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20000"/>
              </a:lnSpc>
              <a:buClr>
                <a:srgbClr val="595959"/>
              </a:buClr>
              <a:defRPr/>
            </a:pPr>
            <a:r>
              <a:rPr lang="ru-RU" sz="4100" b="1" kern="0" dirty="0">
                <a:solidFill>
                  <a:srgbClr val="000000"/>
                </a:solidFill>
                <a:latin typeface="Arial"/>
                <a:cs typeface="Arial"/>
              </a:rPr>
              <a:t>Мир вам! </a:t>
            </a:r>
            <a:endParaRPr lang="ru-RU" sz="41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20000"/>
              </a:lnSpc>
              <a:buClr>
                <a:srgbClr val="595959"/>
              </a:buClr>
              <a:defRPr/>
            </a:pPr>
            <a:r>
              <a:rPr lang="ru-RU" sz="4100" b="1" kern="0" dirty="0" smtClean="0">
                <a:solidFill>
                  <a:srgbClr val="000000"/>
                </a:solidFill>
                <a:latin typeface="Arial"/>
                <a:cs typeface="Arial"/>
              </a:rPr>
              <a:t>Конца </a:t>
            </a:r>
            <a:r>
              <a:rPr lang="ru-RU" sz="4100" b="1" kern="0" dirty="0">
                <a:solidFill>
                  <a:srgbClr val="000000"/>
                </a:solidFill>
                <a:latin typeface="Arial"/>
                <a:cs typeface="Arial"/>
              </a:rPr>
              <a:t>не будет вашим дням…</a:t>
            </a:r>
            <a:endParaRPr lang="x-none" sz="41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20000"/>
              </a:lnSpc>
              <a:buClr>
                <a:srgbClr val="595959"/>
              </a:buClr>
              <a:defRPr/>
            </a:pPr>
            <a:r>
              <a:rPr lang="ru-RU" sz="4100" b="1" kern="0" dirty="0">
                <a:solidFill>
                  <a:srgbClr val="000000"/>
                </a:solidFill>
                <a:latin typeface="Arial"/>
                <a:cs typeface="Arial"/>
              </a:rPr>
              <a:t>Мир, братья, сёстры, вам!</a:t>
            </a:r>
            <a:endParaRPr lang="x-none" sz="41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462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0D1A2A"/>
                </a:solidFill>
                <a:latin typeface="Arial"/>
                <a:cs typeface="Arial"/>
              </a:rPr>
              <a:t>Мир вам, братья, сёстры,</a:t>
            </a:r>
            <a:endParaRPr lang="x-none" sz="4400" b="1" dirty="0">
              <a:solidFill>
                <a:srgbClr val="0D1A2A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D1A2A"/>
                </a:solidFill>
                <a:latin typeface="Arial"/>
                <a:cs typeface="Arial"/>
              </a:rPr>
              <a:t>Мир вам! Так же просто</a:t>
            </a:r>
            <a:endParaRPr lang="x-none" sz="4400" b="1" dirty="0">
              <a:solidFill>
                <a:srgbClr val="0D1A2A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D1A2A"/>
                </a:solidFill>
                <a:latin typeface="Arial"/>
                <a:cs typeface="Arial"/>
              </a:rPr>
              <a:t>Вы говорите всем друзьям;</a:t>
            </a:r>
            <a:endParaRPr lang="x-none" sz="4400" b="1" dirty="0">
              <a:solidFill>
                <a:srgbClr val="0D1A2A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D1A2A"/>
                </a:solidFill>
                <a:latin typeface="Arial"/>
                <a:cs typeface="Arial"/>
              </a:rPr>
              <a:t>Мир вам! Мир с любовью,</a:t>
            </a:r>
            <a:endParaRPr lang="x-none" sz="4400" b="1" dirty="0">
              <a:solidFill>
                <a:srgbClr val="0D1A2A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D1A2A"/>
                </a:solidFill>
                <a:latin typeface="Arial"/>
                <a:cs typeface="Arial"/>
              </a:rPr>
              <a:t>Счастья и здоровья,</a:t>
            </a:r>
            <a:endParaRPr lang="x-none" sz="4400" b="1" dirty="0">
              <a:solidFill>
                <a:srgbClr val="0D1A2A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D1A2A"/>
                </a:solidFill>
                <a:latin typeface="Arial"/>
                <a:cs typeface="Arial"/>
              </a:rPr>
              <a:t>Мир, братья, сёстры, вам!</a:t>
            </a:r>
            <a:endParaRPr lang="x-none" sz="4400" b="1" dirty="0">
              <a:solidFill>
                <a:srgbClr val="0D1A2A"/>
              </a:solidFill>
              <a:latin typeface="Arial"/>
              <a:cs typeface="Arial"/>
            </a:endParaRPr>
          </a:p>
          <a:p>
            <a:endParaRPr lang="ru-RU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557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8603</TotalTime>
  <Words>117</Words>
  <Application>Microsoft Macintosh PowerPoint</Application>
  <PresentationFormat>On-screen Show (4:3)</PresentationFormat>
  <Paragraphs>45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244</cp:revision>
  <dcterms:created xsi:type="dcterms:W3CDTF">2016-09-02T12:17:38Z</dcterms:created>
  <dcterms:modified xsi:type="dcterms:W3CDTF">2020-10-29T18:54:10Z</dcterms:modified>
</cp:coreProperties>
</file>