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040" r:id="rId2"/>
    <p:sldId id="1051" r:id="rId3"/>
    <p:sldId id="1055" r:id="rId4"/>
    <p:sldId id="1067" r:id="rId5"/>
    <p:sldId id="1068" r:id="rId6"/>
    <p:sldId id="1059" r:id="rId7"/>
    <p:sldId id="1069" r:id="rId8"/>
    <p:sldId id="1065" r:id="rId9"/>
    <p:sldId id="1070" r:id="rId10"/>
    <p:sldId id="1071" r:id="rId11"/>
    <p:sldId id="1072" r:id="rId12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02.11.20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одна семья</a:t>
            </a:r>
            <a:endParaRPr lang="en-US" sz="72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Отец,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дети, </a:t>
            </a:r>
            <a:r>
              <a:rPr lang="ru-RU" sz="5400" b="1" i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(дети)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Семьёй единой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вязаны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2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Твою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аметит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Расскажет миру,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дивен Ты.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22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0040" y="404664"/>
            <a:ext cx="88924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Счастье там, </a:t>
            </a:r>
            <a:endParaRPr lang="ru-RU" sz="52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5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 </a:t>
            </a: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живёт,</a:t>
            </a:r>
            <a:endParaRPr lang="x-none" sz="5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Него источник жизни.</a:t>
            </a:r>
            <a:endParaRPr lang="x-none" sz="5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Возрастая в Нём одном,</a:t>
            </a:r>
            <a:endParaRPr lang="x-none" sz="5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 </a:t>
            </a:r>
            <a:r>
              <a:rPr lang="ru-RU" sz="5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5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ридём </a:t>
            </a: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Отчизну.</a:t>
            </a:r>
            <a:endParaRPr lang="x-none" sz="5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764704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одна семья,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Нём едины мы,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цель одна,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Нём едины я и ты!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4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0040" y="404664"/>
            <a:ext cx="88924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Счастье там, </a:t>
            </a:r>
            <a:endParaRPr lang="ru-RU" sz="52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5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 </a:t>
            </a: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живёт,</a:t>
            </a:r>
            <a:endParaRPr lang="x-none" sz="5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Него источник жизни.</a:t>
            </a:r>
            <a:endParaRPr lang="x-none" sz="5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Возрастая в Нём одном,</a:t>
            </a:r>
            <a:endParaRPr lang="x-none" sz="5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 </a:t>
            </a:r>
            <a:r>
              <a:rPr lang="ru-RU" sz="5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5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ридём </a:t>
            </a: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Отчизну.</a:t>
            </a:r>
            <a:endParaRPr lang="x-none" sz="5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010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764704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одна семья,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Нём едины мы,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цель одна,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Нём едины я и ты!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5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7667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Будем мир </a:t>
            </a:r>
            <a:endParaRPr lang="ru-RU" sz="52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5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ранить </a:t>
            </a: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семье,</a:t>
            </a:r>
            <a:endParaRPr lang="x-none" sz="5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Созидая милость Божью,</a:t>
            </a:r>
            <a:endParaRPr lang="x-none" sz="5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Благовествуя о Христе,</a:t>
            </a:r>
            <a:endParaRPr lang="x-none" sz="5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Станем светом </a:t>
            </a:r>
            <a:endParaRPr lang="ru-RU" sz="51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51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</a:t>
            </a:r>
            <a:r>
              <a:rPr lang="ru-RU" sz="5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земле!</a:t>
            </a:r>
            <a:endParaRPr lang="x-none" sz="51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413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764704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одна семья,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Нём едины мы,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цель одна,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Нём едины я и ты!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240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Отец,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дети, </a:t>
            </a:r>
            <a:r>
              <a:rPr lang="ru-RU" sz="5400" b="1" i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(дети)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Семьёй единой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вязаны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4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Твою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аметит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Расскажет миру,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дивен Ты.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757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8567</TotalTime>
  <Words>194</Words>
  <Application>Microsoft Macintosh PowerPoint</Application>
  <PresentationFormat>On-screen Show (4:3)</PresentationFormat>
  <Paragraphs>55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238</cp:revision>
  <dcterms:created xsi:type="dcterms:W3CDTF">2016-09-02T12:17:38Z</dcterms:created>
  <dcterms:modified xsi:type="dcterms:W3CDTF">2020-11-02T13:46:01Z</dcterms:modified>
</cp:coreProperties>
</file>