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40" r:id="rId2"/>
    <p:sldId id="1044" r:id="rId3"/>
    <p:sldId id="1045" r:id="rId4"/>
    <p:sldId id="1046" r:id="rId5"/>
    <p:sldId id="1049" r:id="rId6"/>
    <p:sldId id="1047" r:id="rId7"/>
    <p:sldId id="1048" r:id="rId8"/>
    <p:sldId id="1050" r:id="rId9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78762" autoAdjust="0"/>
  </p:normalViewPr>
  <p:slideViewPr>
    <p:cSldViewPr>
      <p:cViewPr varScale="1">
        <p:scale>
          <a:sx n="146" d="100"/>
          <a:sy n="146" d="100"/>
        </p:scale>
        <p:origin x="-1512" y="-1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7488832" cy="25637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endParaRPr lang="ru-RU" sz="6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милости Божьей</a:t>
            </a:r>
            <a:endParaRPr lang="en-US" sz="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по милости Божьей,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благодати Христа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 грехи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Омывает кровь,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стекала с креста.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Милость Твоя Призывает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вечности жить, Сердце отдать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Иисусу и верно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149190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благодати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человек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пасён;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через кровь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кресте может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рех быть прощён.</a:t>
            </a:r>
          </a:p>
        </p:txBody>
      </p:sp>
    </p:spTree>
    <p:extLst>
      <p:ext uri="{BB962C8B-B14F-4D97-AF65-F5344CB8AC3E}">
        <p14:creationId xmlns:p14="http://schemas.microsoft.com/office/powerpoint/2010/main" val="185137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благодати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человек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пасён;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через кровь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кресте может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рех быть прощён.</a:t>
            </a:r>
          </a:p>
        </p:txBody>
      </p:sp>
    </p:spTree>
    <p:extLst>
      <p:ext uri="{BB962C8B-B14F-4D97-AF65-F5344CB8AC3E}">
        <p14:creationId xmlns:p14="http://schemas.microsoft.com/office/powerpoint/2010/main" val="27063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по милости Божьей,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благодати Христа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 грехи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Омывает кровь,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стекала с креста.</a:t>
            </a:r>
          </a:p>
        </p:txBody>
      </p:sp>
    </p:spTree>
    <p:extLst>
      <p:ext uri="{BB962C8B-B14F-4D97-AF65-F5344CB8AC3E}">
        <p14:creationId xmlns:p14="http://schemas.microsoft.com/office/powerpoint/2010/main" val="107542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Милость Твоя Призывает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вечности жить, Сердце отдать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Иисусу и верно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1279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верно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служить.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верно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Тебе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верно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Тебе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2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9305</TotalTime>
  <Words>105</Words>
  <Application>Microsoft Macintosh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257</cp:revision>
  <dcterms:created xsi:type="dcterms:W3CDTF">2016-09-02T12:17:38Z</dcterms:created>
  <dcterms:modified xsi:type="dcterms:W3CDTF">2021-02-23T14:44:31Z</dcterms:modified>
</cp:coreProperties>
</file>