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63" autoAdjust="0"/>
  </p:normalViewPr>
  <p:slideViewPr>
    <p:cSldViewPr snapToGrid="0">
      <p:cViewPr varScale="1">
        <p:scale>
          <a:sx n="56" d="100"/>
          <a:sy n="56" d="100"/>
        </p:scale>
        <p:origin x="12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61F6-1EDC-4A5B-A5BD-ED82431EF193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8CEB0-3603-4CEF-A43F-850364282B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83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6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8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5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1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1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9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0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4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87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8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2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2BCF-5406-42C3-970D-F5A10FF9F74A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9D9F-EEC9-49B6-99F4-0F64F9A64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2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3.wdp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Slide 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008" y="2"/>
            <a:ext cx="12192000" cy="688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righ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0" y="-17669"/>
            <a:ext cx="3268869" cy="6881568"/>
          </a:xfrm>
          <a:prstGeom prst="rect">
            <a:avLst/>
          </a:prstGeom>
        </p:spPr>
      </p:pic>
      <p:pic>
        <p:nvPicPr>
          <p:cNvPr id="6" name="Picture 5" descr="Источник хвалы_ОБЛОЖКА_final_01_.jpg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547" y="3958994"/>
            <a:ext cx="1755328" cy="2530005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2000"/>
              </a:prstClr>
            </a:outerShdw>
          </a:effectLst>
        </p:spPr>
      </p:pic>
      <p:sp>
        <p:nvSpPr>
          <p:cNvPr id="8" name="Biblical and Theological Foundations for…">
            <a:extLst>
              <a:ext uri="{FF2B5EF4-FFF2-40B4-BE49-F238E27FC236}">
                <a16:creationId xmlns="" xmlns:a16="http://schemas.microsoft.com/office/drawing/2014/main" id="{E4438512-FB30-8240-9BEE-8A05FE64B54F}"/>
              </a:ext>
            </a:extLst>
          </p:cNvPr>
          <p:cNvSpPr txBox="1">
            <a:spLocks/>
          </p:cNvSpPr>
          <p:nvPr/>
        </p:nvSpPr>
        <p:spPr>
          <a:xfrm>
            <a:off x="1974612" y="239643"/>
            <a:ext cx="8348791" cy="21307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  <a:defRPr sz="11100" b="1" i="0">
                <a:solidFill>
                  <a:srgbClr val="FEBF2E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9600" b="1" i="1" dirty="0">
                <a:solidFill>
                  <a:schemeClr val="tx1">
                    <a:lumMod val="95000"/>
                    <a:lumOff val="5000"/>
                  </a:schemeClr>
                </a:solidFill>
                <a:sym typeface="Calibri"/>
              </a:rPr>
              <a:t>Благодать святого дня</a:t>
            </a:r>
            <a:endParaRPr lang="bg-BG" sz="7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Picture 3" descr="Источник хвалы_ОБЛОЖКА_final_03_.jpg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87" y="3286585"/>
            <a:ext cx="1749887" cy="2522163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  <p:pic>
        <p:nvPicPr>
          <p:cNvPr id="5" name="Picture 4" descr="Источник хвалы_ОБЛОЖКА_final_02_.jpg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386" y="4060435"/>
            <a:ext cx="1766465" cy="2546056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92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060805" y="302715"/>
            <a:ext cx="10167408" cy="5020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t">
            <a:normAutofit lnSpcReduction="10000"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Ранний час святого дня – 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Долгожданная отрада.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Встретить день Твой -  для меня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Наивысшая награда.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стремится ввысь душа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Дом Небесного Отца. 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733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76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700962" y="641032"/>
            <a:ext cx="9287839" cy="559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Гимн небес лишь зазвучит – 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сердце исчезают тени.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Ты – Спасение и Щит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 земных моих сомнений.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Дарит мир святого дня</a:t>
            </a:r>
          </a:p>
          <a:p>
            <a:pPr algn="l"/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Утешенье для меня.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3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438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060805" y="302715"/>
            <a:ext cx="10167408" cy="5217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Славен Ты, Господь, в веках!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«Свят, свят, свят!» - я восклицаю.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субботний в небесах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предвкушенье ожидаю.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Воцарится навсегда </a:t>
            </a:r>
          </a:p>
          <a:p>
            <a:pPr algn="l"/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Благодать святого дня.</a:t>
            </a:r>
          </a:p>
          <a:p>
            <a:pPr algn="l"/>
            <a:endParaRPr lang="ru-RU" sz="5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733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178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Application>Microsoft Office PowerPoint</Application>
  <PresentationFormat>Широкоэкранный</PresentationFormat>
  <Paragraphs>19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 Выговская</dc:creator>
  <cp:lastModifiedBy>Яна Выговская</cp:lastModifiedBy>
  <cp:revision>4</cp:revision>
  <dcterms:created xsi:type="dcterms:W3CDTF">2020-10-21T16:45:55Z</dcterms:created>
  <dcterms:modified xsi:type="dcterms:W3CDTF">2020-10-21T17:03:15Z</dcterms:modified>
</cp:coreProperties>
</file>