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750D-C71C-4E6A-9CF9-B4A145D5CE44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8B2A1-E109-4734-810E-8F8B68EC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1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6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7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5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7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5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1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C3FFB-6675-4429-8D42-C7AC370FF3A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B327-410F-488D-837B-BB66FCE06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1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76" y="4551918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3715" y="780001"/>
            <a:ext cx="7206611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</a:rPr>
              <a:t>Памятными </a:t>
            </a:r>
            <a:r>
              <a:rPr lang="ru-RU" sz="7200" b="1" i="1" dirty="0">
                <a:solidFill>
                  <a:schemeClr val="tx2">
                    <a:lumMod val="50000"/>
                  </a:schemeClr>
                </a:solidFill>
              </a:rPr>
              <a:t>Бог соделал чудеса</a:t>
            </a:r>
            <a:endParaRPr lang="en-US" sz="7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51" y="4365105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2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46122" y="313899"/>
            <a:ext cx="10249207" cy="589583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Памятными Бог соделал чудеса,</a:t>
            </a:r>
          </a:p>
          <a:p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Что Его десница в мире создала;</a:t>
            </a:r>
          </a:p>
          <a:p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Когда наш Творец в шесть дней все сотворил,</a:t>
            </a:r>
          </a:p>
          <a:p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В день седьмой субботний от всех дел почил.</a:t>
            </a:r>
            <a:endParaRPr lang="ru-RU" sz="5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5460" y="0"/>
            <a:ext cx="9975203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8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День святой субботний, друг мой, почитай,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Памятник Господень сердцем вспоминай.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Помни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, как Он чудно сотворил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Мир великий наш и в день седьмой почил.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3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38291" y="182530"/>
            <a:ext cx="9289032" cy="649293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Памятник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чудесный Бог установил,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Памятник творенью, что Он сотворил;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День седьмой субботний Сам Он отделил,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И благословил его, и освятил.</a:t>
            </a:r>
          </a:p>
        </p:txBody>
      </p:sp>
    </p:spTree>
    <p:extLst>
      <p:ext uri="{BB962C8B-B14F-4D97-AF65-F5344CB8AC3E}">
        <p14:creationId xmlns:p14="http://schemas.microsoft.com/office/powerpoint/2010/main" val="20600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5460" y="0"/>
            <a:ext cx="9975203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8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День святой субботний, друг мой, почитай,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Памятник Господень сердцем вспоминай.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Помни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, как Он чудно сотворил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Мир великий наш и в день седьмой почил.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5858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45659" y="127939"/>
            <a:ext cx="10456927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В новой жизни будет памятник стоять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И о силе Божьей вечно возвещать.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Кто сей памятник от сердца будет чтить,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Сможет тех в любви Творец благословить.</a:t>
            </a:r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2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5460" y="0"/>
            <a:ext cx="9975203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8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День святой субботний, друг мой, почитай,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Памятник Господень сердцем вспоминай.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Помни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, как Он чудно сотворил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Мир великий наш и в день седьмой почил.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09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182</Words>
  <Application>Microsoft Office PowerPoint</Application>
  <PresentationFormat>Широкоэкранный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Выговская</dc:creator>
  <cp:lastModifiedBy>Яна Выговская</cp:lastModifiedBy>
  <cp:revision>3</cp:revision>
  <dcterms:created xsi:type="dcterms:W3CDTF">2020-10-21T15:00:18Z</dcterms:created>
  <dcterms:modified xsi:type="dcterms:W3CDTF">2020-10-21T15:34:15Z</dcterms:modified>
</cp:coreProperties>
</file>