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526FC-9AF2-4845-B359-3B9E025D94F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69630-6B26-4DB6-AB32-F02495624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9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E9F3-1F5C-43E2-B792-0742DED97D8A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BB06-6443-4303-ADFA-E21871BF9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6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E9F3-1F5C-43E2-B792-0742DED97D8A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BB06-6443-4303-ADFA-E21871BF9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5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E9F3-1F5C-43E2-B792-0742DED97D8A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BB06-6443-4303-ADFA-E21871BF9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14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E9F3-1F5C-43E2-B792-0742DED97D8A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BB06-6443-4303-ADFA-E21871BF9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00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E9F3-1F5C-43E2-B792-0742DED97D8A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BB06-6443-4303-ADFA-E21871BF9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11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E9F3-1F5C-43E2-B792-0742DED97D8A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BB06-6443-4303-ADFA-E21871BF9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E9F3-1F5C-43E2-B792-0742DED97D8A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BB06-6443-4303-ADFA-E21871BF9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E9F3-1F5C-43E2-B792-0742DED97D8A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BB06-6443-4303-ADFA-E21871BF9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8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E9F3-1F5C-43E2-B792-0742DED97D8A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BB06-6443-4303-ADFA-E21871BF9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E9F3-1F5C-43E2-B792-0742DED97D8A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BB06-6443-4303-ADFA-E21871BF9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7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E9F3-1F5C-43E2-B792-0742DED97D8A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BB06-6443-4303-ADFA-E21871BF9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6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3E9F3-1F5C-43E2-B792-0742DED97D8A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0BB06-6443-4303-ADFA-E21871BF9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76" y="4551918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8106" y="1074260"/>
            <a:ext cx="7577830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Субботний день, Господом </a:t>
            </a:r>
            <a:r>
              <a:rPr lang="ru-RU" sz="7000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700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анный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51" y="4365105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054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74516" y="332656"/>
            <a:ext cx="9729544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Субботний 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день, Господом данный,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Приносит нам радость, покой;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Сегодня все, старый и малый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Ликуют всем сердцем, душой.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И в веянье тихом зефира,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И в бурной грозе слышен глас,</a:t>
            </a:r>
          </a:p>
        </p:txBody>
      </p:sp>
    </p:spTree>
    <p:extLst>
      <p:ext uri="{BB962C8B-B14F-4D97-AF65-F5344CB8AC3E}">
        <p14:creationId xmlns:p14="http://schemas.microsoft.com/office/powerpoint/2010/main" val="180299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00503" y="332656"/>
            <a:ext cx="981273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То Божье вещанье для мира,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Призыв то к спасенью для нас.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В сей жизни превратностей много,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Где радость сменяет печаль,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Но милость у нашего Бога.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О, если б весь мир, то узнал!</a:t>
            </a:r>
          </a:p>
        </p:txBody>
      </p:sp>
    </p:spTree>
    <p:extLst>
      <p:ext uri="{BB962C8B-B14F-4D97-AF65-F5344CB8AC3E}">
        <p14:creationId xmlns:p14="http://schemas.microsoft.com/office/powerpoint/2010/main" val="164975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36979" y="0"/>
            <a:ext cx="9662189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6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Сегодня я весь в восхищенье,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Я чувствую близость Творца,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Я вижу в Господнем творенье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Божественных сил чудеса: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И звездочки в ярком сиянье,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И тучи в небесной дали,</a:t>
            </a:r>
          </a:p>
        </p:txBody>
      </p:sp>
    </p:spTree>
    <p:extLst>
      <p:ext uri="{BB962C8B-B14F-4D97-AF65-F5344CB8AC3E}">
        <p14:creationId xmlns:p14="http://schemas.microsoft.com/office/powerpoint/2010/main" val="176314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2263" y="332656"/>
            <a:ext cx="10820321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Безбрежного моря дыханье – 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Гласит все о Божьей любви.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Могучий хор Божьих творений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Гимн славы поет без конца – 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В день памятный, дивный, священный</a:t>
            </a:r>
          </a:p>
          <a:p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Творенье прославит Творца.</a:t>
            </a:r>
          </a:p>
        </p:txBody>
      </p:sp>
    </p:spTree>
    <p:extLst>
      <p:ext uri="{BB962C8B-B14F-4D97-AF65-F5344CB8AC3E}">
        <p14:creationId xmlns:p14="http://schemas.microsoft.com/office/powerpoint/2010/main" val="1463871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146</Words>
  <Application>Microsoft Office PowerPoint</Application>
  <PresentationFormat>Широкоэкранный</PresentationFormat>
  <Paragraphs>27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Выговская</dc:creator>
  <cp:lastModifiedBy>Яна Выговская</cp:lastModifiedBy>
  <cp:revision>2</cp:revision>
  <dcterms:created xsi:type="dcterms:W3CDTF">2020-10-21T15:41:31Z</dcterms:created>
  <dcterms:modified xsi:type="dcterms:W3CDTF">2020-10-21T15:52:40Z</dcterms:modified>
</cp:coreProperties>
</file>