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D32E4-2936-420A-BC58-6DFE1C290930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7E59C-8703-409D-9C55-6CFA59EAA3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617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042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36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24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167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691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27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70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66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67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42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41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58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08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99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94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95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09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F5E41-BA0A-4249-9077-7C446F90D48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A1E8A-0E67-4373-BC8F-E216187CA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65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microsoft.com/office/2007/relationships/hdphoto" Target="../media/hdphoto3.wdp"/><Relationship Id="rId5" Type="http://schemas.openxmlformats.org/officeDocument/2006/relationships/image" Target="../media/image3.jpeg"/><Relationship Id="rId10" Type="http://schemas.openxmlformats.org/officeDocument/2006/relationships/image" Target="../media/image6.png"/><Relationship Id="rId4" Type="http://schemas.openxmlformats.org/officeDocument/2006/relationships/image" Target="../media/image2.jp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Slide 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008" y="2"/>
            <a:ext cx="12192000" cy="68815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 descr="righ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0" y="-17669"/>
            <a:ext cx="3268869" cy="6881568"/>
          </a:xfrm>
          <a:prstGeom prst="rect">
            <a:avLst/>
          </a:prstGeom>
        </p:spPr>
      </p:pic>
      <p:pic>
        <p:nvPicPr>
          <p:cNvPr id="6" name="Picture 5" descr="Источник хвалы_ОБЛОЖКА_final_01_.jpg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547" y="3958994"/>
            <a:ext cx="1755328" cy="2530005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2000"/>
              </a:prstClr>
            </a:outerShdw>
          </a:effectLst>
        </p:spPr>
      </p:pic>
      <p:sp>
        <p:nvSpPr>
          <p:cNvPr id="8" name="Biblical and Theological Foundations for…">
            <a:extLst>
              <a:ext uri="{FF2B5EF4-FFF2-40B4-BE49-F238E27FC236}">
                <a16:creationId xmlns:a16="http://schemas.microsoft.com/office/drawing/2014/main" xmlns="" id="{E4438512-FB30-8240-9BEE-8A05FE64B54F}"/>
              </a:ext>
            </a:extLst>
          </p:cNvPr>
          <p:cNvSpPr txBox="1">
            <a:spLocks/>
          </p:cNvSpPr>
          <p:nvPr/>
        </p:nvSpPr>
        <p:spPr>
          <a:xfrm>
            <a:off x="2374711" y="158378"/>
            <a:ext cx="8018034" cy="24479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  <a:defRPr sz="11100" b="1" i="0">
                <a:solidFill>
                  <a:srgbClr val="FEBF2E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ru-RU" sz="9600" b="1" i="1" dirty="0">
                <a:solidFill>
                  <a:schemeClr val="tx1">
                    <a:lumMod val="95000"/>
                    <a:lumOff val="5000"/>
                  </a:schemeClr>
                </a:solidFill>
                <a:sym typeface="Calibri"/>
              </a:rPr>
              <a:t>Ты помни субботу</a:t>
            </a:r>
            <a:endParaRPr lang="bg-BG" sz="7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4" name="Picture 3" descr="Источник хвалы_ОБЛОЖКА_final_03_.jpg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9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87" y="3286585"/>
            <a:ext cx="1749887" cy="2522163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3000"/>
              </a:prstClr>
            </a:outerShdw>
          </a:effectLst>
        </p:spPr>
      </p:pic>
      <p:pic>
        <p:nvPicPr>
          <p:cNvPr id="5" name="Picture 4" descr="Источник хвалы_ОБЛОЖКА_final_02_.jpg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386" y="4060435"/>
            <a:ext cx="1766465" cy="2546056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4823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 descr="слайд 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715"/>
            <a:ext cx="12289019" cy="6972643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6B8ED59A-43B5-CF46-8C25-392AB85832A3}"/>
              </a:ext>
            </a:extLst>
          </p:cNvPr>
          <p:cNvSpPr txBox="1">
            <a:spLocks/>
          </p:cNvSpPr>
          <p:nvPr/>
        </p:nvSpPr>
        <p:spPr>
          <a:xfrm>
            <a:off x="1287695" y="602180"/>
            <a:ext cx="1003118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 fontScale="92500" lnSpcReduction="10000"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3000" b="1" dirty="0" smtClean="0"/>
              <a:t>1 куплет</a:t>
            </a:r>
          </a:p>
          <a:p>
            <a:pPr algn="l"/>
            <a:r>
              <a:rPr lang="ru-RU" sz="6000" b="1" dirty="0" smtClean="0"/>
              <a:t>Ты </a:t>
            </a:r>
            <a:r>
              <a:rPr lang="ru-RU" sz="6000" b="1" dirty="0"/>
              <a:t>помни субботу,</a:t>
            </a:r>
          </a:p>
          <a:p>
            <a:pPr algn="l"/>
            <a:r>
              <a:rPr lang="ru-RU" sz="6000" b="1" dirty="0"/>
              <a:t>Сей день святой и чти его.</a:t>
            </a:r>
          </a:p>
          <a:p>
            <a:pPr algn="l"/>
            <a:r>
              <a:rPr lang="ru-RU" sz="6000" b="1" dirty="0"/>
              <a:t>Оставь все заботы,</a:t>
            </a:r>
          </a:p>
          <a:p>
            <a:pPr algn="l"/>
            <a:r>
              <a:rPr lang="ru-RU" sz="6000" b="1" dirty="0"/>
              <a:t>Войди в покой вместе с Христом.</a:t>
            </a:r>
          </a:p>
          <a:p>
            <a:pPr algn="l" defTabSz="914377">
              <a:spcBef>
                <a:spcPts val="1800"/>
              </a:spcBef>
              <a:buClr>
                <a:srgbClr val="595959"/>
              </a:buClr>
            </a:pPr>
            <a:endParaRPr lang="ru-RU" sz="3733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404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righ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2904163" cy="6881568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6FDBC29A-CD02-8A4B-A371-19BB2054B008}"/>
              </a:ext>
            </a:extLst>
          </p:cNvPr>
          <p:cNvSpPr txBox="1">
            <a:spLocks/>
          </p:cNvSpPr>
          <p:nvPr/>
        </p:nvSpPr>
        <p:spPr>
          <a:xfrm>
            <a:off x="2904162" y="641032"/>
            <a:ext cx="9287839" cy="5599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6000" b="1" dirty="0"/>
              <a:t>Воздай хваленье </a:t>
            </a:r>
          </a:p>
          <a:p>
            <a:pPr algn="l"/>
            <a:r>
              <a:rPr lang="ru-RU" sz="6000" b="1" dirty="0"/>
              <a:t>За все Его пути.</a:t>
            </a:r>
          </a:p>
          <a:p>
            <a:pPr algn="l"/>
            <a:r>
              <a:rPr lang="ru-RU" sz="6000" b="1" dirty="0"/>
              <a:t>Бог подарил субботу – </a:t>
            </a:r>
          </a:p>
          <a:p>
            <a:pPr algn="l"/>
            <a:r>
              <a:rPr lang="ru-RU" sz="6000" b="1" dirty="0"/>
              <a:t>Ее святи.</a:t>
            </a:r>
          </a:p>
        </p:txBody>
      </p:sp>
    </p:spTree>
    <p:extLst>
      <p:ext uri="{BB962C8B-B14F-4D97-AF65-F5344CB8AC3E}">
        <p14:creationId xmlns:p14="http://schemas.microsoft.com/office/powerpoint/2010/main" val="313135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 descr="слайд 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715"/>
            <a:ext cx="12289019" cy="6972643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6B8ED59A-43B5-CF46-8C25-392AB85832A3}"/>
              </a:ext>
            </a:extLst>
          </p:cNvPr>
          <p:cNvSpPr txBox="1">
            <a:spLocks/>
          </p:cNvSpPr>
          <p:nvPr/>
        </p:nvSpPr>
        <p:spPr>
          <a:xfrm>
            <a:off x="1287695" y="602180"/>
            <a:ext cx="1003118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 fontScale="92500" lnSpcReduction="20000"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3000" b="1" dirty="0" smtClean="0"/>
              <a:t>2 куплет</a:t>
            </a:r>
          </a:p>
          <a:p>
            <a:pPr algn="l"/>
            <a:r>
              <a:rPr lang="ru-RU" sz="6000" b="1" dirty="0"/>
              <a:t>В субботу придите</a:t>
            </a:r>
          </a:p>
          <a:p>
            <a:pPr algn="l"/>
            <a:r>
              <a:rPr lang="ru-RU" sz="6000" b="1" dirty="0"/>
              <a:t>С благодареньем почтить Творца.</a:t>
            </a:r>
          </a:p>
          <a:p>
            <a:pPr algn="l"/>
            <a:r>
              <a:rPr lang="ru-RU" sz="6000" b="1" dirty="0"/>
              <a:t>К Нему вознесите восторг хваленья</a:t>
            </a:r>
          </a:p>
          <a:p>
            <a:pPr algn="l"/>
            <a:r>
              <a:rPr lang="ru-RU" sz="6000" b="1" dirty="0"/>
              <a:t>В своих сердцах.</a:t>
            </a:r>
          </a:p>
          <a:p>
            <a:pPr algn="l" defTabSz="914377">
              <a:spcBef>
                <a:spcPts val="1800"/>
              </a:spcBef>
              <a:buClr>
                <a:srgbClr val="595959"/>
              </a:buClr>
            </a:pPr>
            <a:endParaRPr lang="ru-RU" sz="3733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1696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righ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2904163" cy="6881568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6FDBC29A-CD02-8A4B-A371-19BB2054B008}"/>
              </a:ext>
            </a:extLst>
          </p:cNvPr>
          <p:cNvSpPr txBox="1">
            <a:spLocks/>
          </p:cNvSpPr>
          <p:nvPr/>
        </p:nvSpPr>
        <p:spPr>
          <a:xfrm>
            <a:off x="2904161" y="736601"/>
            <a:ext cx="9287839" cy="5599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6000" b="1" dirty="0"/>
              <a:t>Ему вся слава!</a:t>
            </a:r>
          </a:p>
          <a:p>
            <a:pPr algn="l"/>
            <a:r>
              <a:rPr lang="ru-RU" sz="6000" b="1" dirty="0"/>
              <a:t>Он – вечный Царь любви.</a:t>
            </a:r>
          </a:p>
          <a:p>
            <a:pPr algn="l"/>
            <a:r>
              <a:rPr lang="ru-RU" sz="6000" b="1" dirty="0"/>
              <a:t>Бог подарил субботу – </a:t>
            </a:r>
          </a:p>
          <a:p>
            <a:pPr algn="l"/>
            <a:r>
              <a:rPr lang="ru-RU" sz="6000" b="1" dirty="0"/>
              <a:t>Ее святи.</a:t>
            </a:r>
          </a:p>
        </p:txBody>
      </p:sp>
    </p:spTree>
    <p:extLst>
      <p:ext uri="{BB962C8B-B14F-4D97-AF65-F5344CB8AC3E}">
        <p14:creationId xmlns:p14="http://schemas.microsoft.com/office/powerpoint/2010/main" val="2345343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 descr="слайд 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715"/>
            <a:ext cx="12289019" cy="6972643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6B8ED59A-43B5-CF46-8C25-392AB85832A3}"/>
              </a:ext>
            </a:extLst>
          </p:cNvPr>
          <p:cNvSpPr txBox="1">
            <a:spLocks/>
          </p:cNvSpPr>
          <p:nvPr/>
        </p:nvSpPr>
        <p:spPr>
          <a:xfrm>
            <a:off x="1287695" y="602180"/>
            <a:ext cx="1003118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 fontScale="92500" lnSpcReduction="10000"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3000" b="1" dirty="0"/>
              <a:t>3</a:t>
            </a:r>
            <a:r>
              <a:rPr lang="ru-RU" sz="3000" b="1" dirty="0" smtClean="0"/>
              <a:t> куплет</a:t>
            </a:r>
          </a:p>
          <a:p>
            <a:pPr algn="l"/>
            <a:r>
              <a:rPr lang="ru-RU" sz="6000" b="1" dirty="0" smtClean="0"/>
              <a:t>Ты </a:t>
            </a:r>
            <a:r>
              <a:rPr lang="ru-RU" sz="6000" b="1" dirty="0"/>
              <a:t>помни субботу,</a:t>
            </a:r>
          </a:p>
          <a:p>
            <a:pPr algn="l"/>
            <a:r>
              <a:rPr lang="ru-RU" sz="6000" b="1" dirty="0"/>
              <a:t>Сей день святой и чти его.</a:t>
            </a:r>
          </a:p>
          <a:p>
            <a:pPr algn="l"/>
            <a:r>
              <a:rPr lang="ru-RU" sz="6000" b="1" dirty="0"/>
              <a:t>Оставь все заботы,</a:t>
            </a:r>
          </a:p>
          <a:p>
            <a:pPr algn="l"/>
            <a:r>
              <a:rPr lang="ru-RU" sz="6000" b="1" dirty="0"/>
              <a:t>Войди в покой вместе с Христом.</a:t>
            </a:r>
          </a:p>
          <a:p>
            <a:pPr algn="l" defTabSz="914377">
              <a:spcBef>
                <a:spcPts val="1800"/>
              </a:spcBef>
              <a:buClr>
                <a:srgbClr val="595959"/>
              </a:buClr>
            </a:pPr>
            <a:endParaRPr lang="ru-RU" sz="3733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5919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righ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2904163" cy="6881568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6FDBC29A-CD02-8A4B-A371-19BB2054B008}"/>
              </a:ext>
            </a:extLst>
          </p:cNvPr>
          <p:cNvSpPr txBox="1">
            <a:spLocks/>
          </p:cNvSpPr>
          <p:nvPr/>
        </p:nvSpPr>
        <p:spPr>
          <a:xfrm>
            <a:off x="2904162" y="641032"/>
            <a:ext cx="9287839" cy="5599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6000" b="1" dirty="0"/>
              <a:t>Воздай хваленье </a:t>
            </a:r>
          </a:p>
          <a:p>
            <a:pPr algn="l"/>
            <a:r>
              <a:rPr lang="ru-RU" sz="6000" b="1" dirty="0"/>
              <a:t>За все Его пути.</a:t>
            </a:r>
          </a:p>
          <a:p>
            <a:pPr algn="l"/>
            <a:r>
              <a:rPr lang="ru-RU" sz="6000" b="1" dirty="0"/>
              <a:t>Бог подарил субботу – </a:t>
            </a:r>
          </a:p>
          <a:p>
            <a:pPr algn="l"/>
            <a:r>
              <a:rPr lang="ru-RU" sz="6000" b="1" dirty="0"/>
              <a:t>Ее святи.</a:t>
            </a:r>
          </a:p>
        </p:txBody>
      </p:sp>
    </p:spTree>
    <p:extLst>
      <p:ext uri="{BB962C8B-B14F-4D97-AF65-F5344CB8AC3E}">
        <p14:creationId xmlns:p14="http://schemas.microsoft.com/office/powerpoint/2010/main" val="348672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115</Words>
  <Application>Microsoft Office PowerPoint</Application>
  <PresentationFormat>Широкоэкранный</PresentationFormat>
  <Paragraphs>28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 Neue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Яна Выговская</dc:creator>
  <cp:lastModifiedBy>Яна Выговская</cp:lastModifiedBy>
  <cp:revision>1</cp:revision>
  <dcterms:created xsi:type="dcterms:W3CDTF">2020-10-22T12:42:38Z</dcterms:created>
  <dcterms:modified xsi:type="dcterms:W3CDTF">2020-10-22T12:50:02Z</dcterms:modified>
</cp:coreProperties>
</file>