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1040" r:id="rId2"/>
    <p:sldId id="1051" r:id="rId3"/>
    <p:sldId id="1044" r:id="rId4"/>
    <p:sldId id="1045" r:id="rId5"/>
    <p:sldId id="1052" r:id="rId6"/>
    <p:sldId id="1055" r:id="rId7"/>
    <p:sldId id="1067" r:id="rId8"/>
    <p:sldId id="1068" r:id="rId9"/>
    <p:sldId id="1047" r:id="rId10"/>
    <p:sldId id="1053" r:id="rId11"/>
    <p:sldId id="1056" r:id="rId12"/>
    <p:sldId id="1069" r:id="rId13"/>
    <p:sldId id="1070" r:id="rId14"/>
    <p:sldId id="1071" r:id="rId15"/>
    <p:sldId id="1072" r:id="rId16"/>
    <p:sldId id="1073" r:id="rId17"/>
    <p:sldId id="1074" r:id="rId18"/>
    <p:sldId id="1075" r:id="rId19"/>
    <p:sldId id="1076" r:id="rId20"/>
    <p:sldId id="1077" r:id="rId21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>
        <p:scale>
          <a:sx n="105" d="100"/>
          <a:sy n="105" d="100"/>
        </p:scale>
        <p:origin x="-2232" y="-728"/>
      </p:cViewPr>
      <p:guideLst>
        <p:guide orient="horz" pos="1570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23.10.20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548681"/>
            <a:ext cx="6490683" cy="2554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r" defTabSz="309563" hangingPunct="0"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bg-BG" sz="80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Чудо </a:t>
            </a:r>
            <a:r>
              <a:rPr lang="bg-BG" sz="80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/>
            </a:r>
            <a:br>
              <a:rPr lang="bg-BG" sz="80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bg-BG" sz="80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из </a:t>
            </a:r>
            <a:r>
              <a:rPr lang="bg-BG" sz="80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Эдема</a:t>
            </a:r>
            <a:endParaRPr lang="bg-BG" sz="8000" b="1" kern="0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79208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Покоем наполнит Господь;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Он ждёт, </a:t>
            </a:r>
            <a:endParaRPr lang="ru-RU" sz="6600" b="1" kern="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Как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Адама </a:t>
            </a:r>
            <a:endParaRPr lang="ru-RU" sz="6600" b="1" kern="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Эдеме, </a:t>
            </a:r>
          </a:p>
        </p:txBody>
      </p:sp>
    </p:spTree>
    <p:extLst>
      <p:ext uri="{BB962C8B-B14F-4D97-AF65-F5344CB8AC3E}">
        <p14:creationId xmlns:p14="http://schemas.microsoft.com/office/powerpoint/2010/main" val="3198485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763284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 субботу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меня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Для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общенья.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Он любит </a:t>
            </a:r>
            <a:endParaRPr lang="ru-RU" sz="66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ценит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творенье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Своё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0861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332656"/>
            <a:ext cx="756084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5400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Припев:</a:t>
            </a:r>
          </a:p>
          <a:p>
            <a:pPr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72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Чудо из Эдема, </a:t>
            </a:r>
            <a:r>
              <a:rPr lang="ru-RU" sz="72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Чудо </a:t>
            </a:r>
            <a:r>
              <a:rPr lang="ru-RU" sz="72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из Эдема,</a:t>
            </a:r>
          </a:p>
        </p:txBody>
      </p:sp>
    </p:spTree>
    <p:extLst>
      <p:ext uri="{BB962C8B-B14F-4D97-AF65-F5344CB8AC3E}">
        <p14:creationId xmlns:p14="http://schemas.microsoft.com/office/powerpoint/2010/main" val="4240398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620688"/>
            <a:ext cx="6912768" cy="576064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72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Суббота, </a:t>
            </a:r>
            <a:r>
              <a:rPr lang="ru-RU" sz="72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Суббота </a:t>
            </a:r>
            <a:r>
              <a:rPr lang="ru-RU" sz="72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– </a:t>
            </a:r>
            <a:r>
              <a:rPr lang="ru-RU" sz="72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Радостный День</a:t>
            </a:r>
            <a:r>
              <a:rPr lang="ru-RU" sz="72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0005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764704"/>
            <a:ext cx="7416824" cy="576064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72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Чудо </a:t>
            </a:r>
            <a:r>
              <a:rPr lang="ru-RU" sz="72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из Эдема, </a:t>
            </a:r>
            <a:r>
              <a:rPr lang="ru-RU" sz="72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Чудо </a:t>
            </a:r>
            <a:r>
              <a:rPr lang="ru-RU" sz="72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из Эдема,</a:t>
            </a:r>
          </a:p>
        </p:txBody>
      </p:sp>
    </p:spTree>
    <p:extLst>
      <p:ext uri="{BB962C8B-B14F-4D97-AF65-F5344CB8AC3E}">
        <p14:creationId xmlns:p14="http://schemas.microsoft.com/office/powerpoint/2010/main" val="3459395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620688"/>
            <a:ext cx="6912768" cy="576064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72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Суббота, </a:t>
            </a:r>
            <a:r>
              <a:rPr lang="ru-RU" sz="72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Суббота </a:t>
            </a:r>
            <a:r>
              <a:rPr lang="ru-RU" sz="72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– </a:t>
            </a:r>
            <a:r>
              <a:rPr lang="ru-RU" sz="72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Радостный День</a:t>
            </a:r>
            <a:r>
              <a:rPr lang="ru-RU" sz="72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9183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332656"/>
            <a:ext cx="756084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5400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Припев:</a:t>
            </a:r>
          </a:p>
          <a:p>
            <a:pPr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72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Чудо из Эдема, </a:t>
            </a:r>
            <a:r>
              <a:rPr lang="ru-RU" sz="72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Чудо </a:t>
            </a:r>
            <a:r>
              <a:rPr lang="ru-RU" sz="72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из Эдема,</a:t>
            </a:r>
          </a:p>
        </p:txBody>
      </p:sp>
    </p:spTree>
    <p:extLst>
      <p:ext uri="{BB962C8B-B14F-4D97-AF65-F5344CB8AC3E}">
        <p14:creationId xmlns:p14="http://schemas.microsoft.com/office/powerpoint/2010/main" val="4240398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620688"/>
            <a:ext cx="6912768" cy="576064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72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Суббота, </a:t>
            </a:r>
            <a:r>
              <a:rPr lang="ru-RU" sz="72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Суббота </a:t>
            </a:r>
            <a:r>
              <a:rPr lang="ru-RU" sz="72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– </a:t>
            </a:r>
            <a:r>
              <a:rPr lang="ru-RU" sz="72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Радостный День</a:t>
            </a:r>
            <a:r>
              <a:rPr lang="ru-RU" sz="72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0005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764704"/>
            <a:ext cx="7416824" cy="576064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72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Чудо </a:t>
            </a:r>
            <a:r>
              <a:rPr lang="ru-RU" sz="72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из Эдема, </a:t>
            </a:r>
            <a:r>
              <a:rPr lang="ru-RU" sz="72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Чудо </a:t>
            </a:r>
            <a:r>
              <a:rPr lang="ru-RU" sz="72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из Эдема,</a:t>
            </a:r>
          </a:p>
        </p:txBody>
      </p:sp>
    </p:spTree>
    <p:extLst>
      <p:ext uri="{BB962C8B-B14F-4D97-AF65-F5344CB8AC3E}">
        <p14:creationId xmlns:p14="http://schemas.microsoft.com/office/powerpoint/2010/main" val="3459395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620688"/>
            <a:ext cx="6912768" cy="576064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72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Суббота, </a:t>
            </a:r>
            <a:r>
              <a:rPr lang="ru-RU" sz="72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Суббота </a:t>
            </a:r>
            <a:r>
              <a:rPr lang="ru-RU" sz="72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– </a:t>
            </a:r>
            <a:r>
              <a:rPr lang="ru-RU" sz="72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Радостный День</a:t>
            </a:r>
            <a:r>
              <a:rPr lang="ru-RU" sz="72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918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620688"/>
            <a:ext cx="8640960" cy="4530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Когда наступает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Суббота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, 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Я чувствую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Близость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Творца.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2204864"/>
            <a:ext cx="6912768" cy="41764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9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Суббота</a:t>
            </a:r>
            <a:r>
              <a:rPr lang="mr-IN" sz="9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…</a:t>
            </a:r>
            <a:endParaRPr lang="ru-RU" sz="96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3719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692696"/>
            <a:ext cx="8280920" cy="568863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Оставлены труд </a:t>
            </a:r>
            <a:endParaRPr lang="ru-RU" sz="6600" b="1" kern="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заботы –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Я чту Господина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Субботы</a:t>
            </a:r>
            <a:endParaRPr lang="ru-RU" sz="66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endParaRPr lang="ru-RU" sz="66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124744"/>
            <a:ext cx="8064896" cy="525658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 славлю </a:t>
            </a:r>
            <a:endParaRPr lang="ru-RU" sz="6600" b="1" kern="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сем сердцем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Иисуса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Христа.</a:t>
            </a: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332656"/>
            <a:ext cx="756084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5400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Припев: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72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Чудо из Эдема, </a:t>
            </a:r>
            <a:r>
              <a:rPr lang="ru-RU" sz="72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Чудо </a:t>
            </a:r>
            <a:r>
              <a:rPr lang="ru-RU" sz="72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из Эдема,</a:t>
            </a:r>
          </a:p>
        </p:txBody>
      </p:sp>
    </p:spTree>
    <p:extLst>
      <p:ext uri="{BB962C8B-B14F-4D97-AF65-F5344CB8AC3E}">
        <p14:creationId xmlns:p14="http://schemas.microsoft.com/office/powerpoint/2010/main" val="10739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620688"/>
            <a:ext cx="6912768" cy="576064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72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Суббота, </a:t>
            </a:r>
            <a:r>
              <a:rPr lang="ru-RU" sz="72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Суббота </a:t>
            </a:r>
            <a:r>
              <a:rPr lang="ru-RU" sz="72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– </a:t>
            </a:r>
            <a:r>
              <a:rPr lang="ru-RU" sz="72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Радостный День</a:t>
            </a:r>
            <a:r>
              <a:rPr lang="ru-RU" sz="72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072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764704"/>
            <a:ext cx="7416824" cy="576064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72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Чудо </a:t>
            </a:r>
            <a:r>
              <a:rPr lang="ru-RU" sz="72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из Эдема, </a:t>
            </a:r>
            <a:r>
              <a:rPr lang="ru-RU" sz="72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Чудо </a:t>
            </a:r>
            <a:r>
              <a:rPr lang="ru-RU" sz="72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из Эдема,</a:t>
            </a:r>
          </a:p>
        </p:txBody>
      </p:sp>
    </p:spTree>
    <p:extLst>
      <p:ext uri="{BB962C8B-B14F-4D97-AF65-F5344CB8AC3E}">
        <p14:creationId xmlns:p14="http://schemas.microsoft.com/office/powerpoint/2010/main" val="264194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620688"/>
            <a:ext cx="6912768" cy="576064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72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Суббота, </a:t>
            </a:r>
            <a:r>
              <a:rPr lang="ru-RU" sz="72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Суббота </a:t>
            </a:r>
            <a:r>
              <a:rPr lang="ru-RU" sz="72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– </a:t>
            </a:r>
            <a:r>
              <a:rPr lang="ru-RU" sz="72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Радостный День</a:t>
            </a:r>
            <a:r>
              <a:rPr lang="ru-RU" sz="72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3541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620688"/>
            <a:ext cx="8208912" cy="576064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70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Мой внутренний </a:t>
            </a:r>
            <a:r>
              <a:rPr lang="ru-RU" sz="70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Мир</a:t>
            </a:r>
            <a:r>
              <a:rPr lang="ru-RU" sz="70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, </a:t>
            </a:r>
            <a:endParaRPr lang="ru-RU" sz="7000" b="1" kern="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70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Без </a:t>
            </a:r>
            <a:r>
              <a:rPr lang="ru-RU" sz="70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сомненья,</a:t>
            </a:r>
          </a:p>
        </p:txBody>
      </p:sp>
    </p:spTree>
    <p:extLst>
      <p:ext uri="{BB962C8B-B14F-4D97-AF65-F5344CB8AC3E}">
        <p14:creationId xmlns:p14="http://schemas.microsoft.com/office/powerpoint/2010/main" val="27569837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8455</TotalTime>
  <Words>157</Words>
  <Application>Microsoft Macintosh PowerPoint</Application>
  <PresentationFormat>On-screen Show (4:3)</PresentationFormat>
  <Paragraphs>37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236</cp:revision>
  <dcterms:created xsi:type="dcterms:W3CDTF">2016-09-02T12:17:38Z</dcterms:created>
  <dcterms:modified xsi:type="dcterms:W3CDTF">2020-10-23T18:26:50Z</dcterms:modified>
</cp:coreProperties>
</file>