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44" r:id="rId5"/>
    <p:sldId id="1056" r:id="rId6"/>
    <p:sldId id="1057" r:id="rId7"/>
    <p:sldId id="1058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074261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Здравствуй, суббота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Здравствуй, суббота,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долгожданный, Созданный Богом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для отрады;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Соединенье,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Прикосновенье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Неба с землею,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Творца с твореньем.</a:t>
            </a:r>
          </a:p>
        </p:txBody>
      </p:sp>
    </p:spTree>
    <p:extLst>
      <p:ext uri="{BB962C8B-B14F-4D97-AF65-F5344CB8AC3E}">
        <p14:creationId xmlns:p14="http://schemas.microsoft.com/office/powerpoint/2010/main" val="134283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Удалилась печаль вдаль,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Мрак рассеял рассвета свет.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– мой родной причал,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сердце печали нет!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суббота,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тебя помню,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 и мысли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Миром наполни.</a:t>
            </a:r>
          </a:p>
        </p:txBody>
      </p:sp>
    </p:spTree>
    <p:extLst>
      <p:ext uri="{BB962C8B-B14F-4D97-AF65-F5344CB8AC3E}">
        <p14:creationId xmlns:p14="http://schemas.microsoft.com/office/powerpoint/2010/main" val="65091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благодати,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сердцем властвуй.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Здравствуй, день Божий, Суббота, здравствуй!</a:t>
            </a:r>
          </a:p>
        </p:txBody>
      </p:sp>
    </p:spTree>
    <p:extLst>
      <p:ext uri="{BB962C8B-B14F-4D97-AF65-F5344CB8AC3E}">
        <p14:creationId xmlns:p14="http://schemas.microsoft.com/office/powerpoint/2010/main" val="38856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Удалилась печаль вдаль,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Мрак рассеял рассвета свет.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– мой родной причал,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сердце печали нет!</a:t>
            </a:r>
          </a:p>
        </p:txBody>
      </p:sp>
    </p:spTree>
    <p:extLst>
      <p:ext uri="{BB962C8B-B14F-4D97-AF65-F5344CB8AC3E}">
        <p14:creationId xmlns:p14="http://schemas.microsoft.com/office/powerpoint/2010/main" val="2325723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8431</TotalTime>
  <Words>104</Words>
  <Application>Microsoft Macintosh PowerPoint</Application>
  <PresentationFormat>Экран (4:3)</PresentationFormat>
  <Paragraphs>32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233</cp:revision>
  <dcterms:created xsi:type="dcterms:W3CDTF">2016-09-02T12:17:38Z</dcterms:created>
  <dcterms:modified xsi:type="dcterms:W3CDTF">2020-10-22T14:57:17Z</dcterms:modified>
</cp:coreProperties>
</file>