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1040" r:id="rId2"/>
    <p:sldId id="1051" r:id="rId3"/>
    <p:sldId id="1055" r:id="rId4"/>
    <p:sldId id="1059" r:id="rId5"/>
    <p:sldId id="1056" r:id="rId6"/>
    <p:sldId id="1057" r:id="rId7"/>
    <p:sldId id="1072" r:id="rId8"/>
    <p:sldId id="1060" r:id="rId9"/>
    <p:sldId id="1061" r:id="rId10"/>
    <p:sldId id="1062" r:id="rId11"/>
    <p:sldId id="1063" r:id="rId12"/>
    <p:sldId id="1064" r:id="rId13"/>
    <p:sldId id="1065" r:id="rId14"/>
    <p:sldId id="1066" r:id="rId15"/>
    <p:sldId id="1067" r:id="rId16"/>
    <p:sldId id="1068" r:id="rId17"/>
    <p:sldId id="1069" r:id="rId18"/>
    <p:sldId id="1070" r:id="rId19"/>
    <p:sldId id="1071" r:id="rId20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00" d="100"/>
          <a:sy n="100" d="100"/>
        </p:scale>
        <p:origin x="1384" y="16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41175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588799"/>
            <a:ext cx="8118896" cy="209288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Любвеобильный</a:t>
            </a:r>
            <a:r>
              <a:rPr lang="ru-RU" sz="54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ru-RU" sz="7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 Отец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83568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 повелел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Святить ее,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память дела Своего. </a:t>
            </a:r>
          </a:p>
        </p:txBody>
      </p:sp>
    </p:spTree>
    <p:extLst>
      <p:ext uri="{BB962C8B-B14F-4D97-AF65-F5344CB8AC3E}">
        <p14:creationId xmlns:p14="http://schemas.microsoft.com/office/powerpoint/2010/main" val="3781896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83568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дай субботу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Свято чтить,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 мне сиять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греховной мгле,</a:t>
            </a:r>
          </a:p>
        </p:txBody>
      </p:sp>
    </p:spTree>
    <p:extLst>
      <p:ext uri="{BB962C8B-B14F-4D97-AF65-F5344CB8AC3E}">
        <p14:creationId xmlns:p14="http://schemas.microsoft.com/office/powerpoint/2010/main" val="1076264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755576" y="105273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 мог в сей день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Тебя хвалить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новом небе и земле.</a:t>
            </a:r>
          </a:p>
        </p:txBody>
      </p:sp>
    </p:spTree>
    <p:extLst>
      <p:ext uri="{BB962C8B-B14F-4D97-AF65-F5344CB8AC3E}">
        <p14:creationId xmlns:p14="http://schemas.microsoft.com/office/powerpoint/2010/main" val="207669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755576" y="105273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 мог в сей день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Тебя хвалить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новом небе и земле.</a:t>
            </a:r>
          </a:p>
        </p:txBody>
      </p:sp>
    </p:spTree>
    <p:extLst>
      <p:ext uri="{BB962C8B-B14F-4D97-AF65-F5344CB8AC3E}">
        <p14:creationId xmlns:p14="http://schemas.microsoft.com/office/powerpoint/2010/main" val="3285585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83568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Твой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 во всем,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Открыл Ты Свой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 в нем,</a:t>
            </a:r>
          </a:p>
        </p:txBody>
      </p:sp>
    </p:spTree>
    <p:extLst>
      <p:ext uri="{BB962C8B-B14F-4D97-AF65-F5344CB8AC3E}">
        <p14:creationId xmlns:p14="http://schemas.microsoft.com/office/powerpoint/2010/main" val="524915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27584" y="90872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 нам Твою любовь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Лишь в нем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видим всюду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во всем.</a:t>
            </a:r>
          </a:p>
        </p:txBody>
      </p:sp>
    </p:spTree>
    <p:extLst>
      <p:ext uri="{BB962C8B-B14F-4D97-AF65-F5344CB8AC3E}">
        <p14:creationId xmlns:p14="http://schemas.microsoft.com/office/powerpoint/2010/main" val="1591135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27584" y="90872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 нам Твою любовь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Лишь в нем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видим всюду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во всем.</a:t>
            </a:r>
          </a:p>
        </p:txBody>
      </p:sp>
    </p:spTree>
    <p:extLst>
      <p:ext uri="{BB962C8B-B14F-4D97-AF65-F5344CB8AC3E}">
        <p14:creationId xmlns:p14="http://schemas.microsoft.com/office/powerpoint/2010/main" val="2502708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83568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Теперь желанье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нас одно: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Лишь славить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Имя ввек Твое,</a:t>
            </a:r>
          </a:p>
        </p:txBody>
      </p:sp>
    </p:spTree>
    <p:extLst>
      <p:ext uri="{BB962C8B-B14F-4D97-AF65-F5344CB8AC3E}">
        <p14:creationId xmlns:p14="http://schemas.microsoft.com/office/powerpoint/2010/main" val="4225986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27584" y="90872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Хранить святой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Творца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верным быть здесь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конца.</a:t>
            </a:r>
          </a:p>
        </p:txBody>
      </p:sp>
    </p:spTree>
    <p:extLst>
      <p:ext uri="{BB962C8B-B14F-4D97-AF65-F5344CB8AC3E}">
        <p14:creationId xmlns:p14="http://schemas.microsoft.com/office/powerpoint/2010/main" val="2075444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27584" y="90872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Хранить святой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Творца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верным быть здесь </a:t>
            </a:r>
          </a:p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конца.</a:t>
            </a:r>
          </a:p>
        </p:txBody>
      </p:sp>
    </p:spTree>
    <p:extLst>
      <p:ext uri="{BB962C8B-B14F-4D97-AF65-F5344CB8AC3E}">
        <p14:creationId xmlns:p14="http://schemas.microsoft.com/office/powerpoint/2010/main" val="399142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07504" y="11663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Любвеобильный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Наш Отец,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Весь мир живет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Тобой, Творец.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83568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все премудро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создал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всем Закон святой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Свой дал. </a:t>
            </a:r>
          </a:p>
        </p:txBody>
      </p:sp>
    </p:spTree>
    <p:extLst>
      <p:ext uri="{BB962C8B-B14F-4D97-AF65-F5344CB8AC3E}">
        <p14:creationId xmlns:p14="http://schemas.microsoft.com/office/powerpoint/2010/main" val="1342838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83568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все премудро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создал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всем Закон святой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Свой дал. </a:t>
            </a:r>
          </a:p>
        </p:txBody>
      </p:sp>
    </p:spTree>
    <p:extLst>
      <p:ext uri="{BB962C8B-B14F-4D97-AF65-F5344CB8AC3E}">
        <p14:creationId xmlns:p14="http://schemas.microsoft.com/office/powerpoint/2010/main" val="3380324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83568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шесть дней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мир Великий наш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славно,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Чудно сотворил,</a:t>
            </a:r>
          </a:p>
        </p:txBody>
      </p:sp>
    </p:spTree>
    <p:extLst>
      <p:ext uri="{BB962C8B-B14F-4D97-AF65-F5344CB8AC3E}">
        <p14:creationId xmlns:p14="http://schemas.microsoft.com/office/powerpoint/2010/main" val="650912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83568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в день седьмой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Субботний Сам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всех творенья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 почил.</a:t>
            </a:r>
          </a:p>
        </p:txBody>
      </p:sp>
    </p:spTree>
    <p:extLst>
      <p:ext uri="{BB962C8B-B14F-4D97-AF65-F5344CB8AC3E}">
        <p14:creationId xmlns:p14="http://schemas.microsoft.com/office/powerpoint/2010/main" val="388566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83568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в день седьмой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Субботний Сам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всех творенья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 почил.</a:t>
            </a:r>
          </a:p>
        </p:txBody>
      </p:sp>
    </p:spTree>
    <p:extLst>
      <p:ext uri="{BB962C8B-B14F-4D97-AF65-F5344CB8AC3E}">
        <p14:creationId xmlns:p14="http://schemas.microsoft.com/office/powerpoint/2010/main" val="747058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83568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Субботу Ты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Благословил,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Навек ее Ты освятил:</a:t>
            </a:r>
          </a:p>
        </p:txBody>
      </p:sp>
    </p:spTree>
    <p:extLst>
      <p:ext uri="{BB962C8B-B14F-4D97-AF65-F5344CB8AC3E}">
        <p14:creationId xmlns:p14="http://schemas.microsoft.com/office/powerpoint/2010/main" val="245681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83568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 повелел 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Святить ее,</a:t>
            </a:r>
          </a:p>
          <a:p>
            <a:pPr>
              <a:lnSpc>
                <a:spcPct val="15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память дела Своего. </a:t>
            </a:r>
          </a:p>
        </p:txBody>
      </p:sp>
    </p:spTree>
    <p:extLst>
      <p:ext uri="{BB962C8B-B14F-4D97-AF65-F5344CB8AC3E}">
        <p14:creationId xmlns:p14="http://schemas.microsoft.com/office/powerpoint/2010/main" val="27903028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8451</TotalTime>
  <Words>228</Words>
  <Application>Microsoft Macintosh PowerPoint</Application>
  <PresentationFormat>Экран (4:3)</PresentationFormat>
  <Paragraphs>98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235</cp:revision>
  <dcterms:created xsi:type="dcterms:W3CDTF">2016-09-02T12:17:38Z</dcterms:created>
  <dcterms:modified xsi:type="dcterms:W3CDTF">2020-10-22T15:00:30Z</dcterms:modified>
</cp:coreProperties>
</file>