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65" r:id="rId2"/>
    <p:sldId id="269" r:id="rId3"/>
    <p:sldId id="284" r:id="rId4"/>
    <p:sldId id="278" r:id="rId5"/>
    <p:sldId id="285" r:id="rId6"/>
    <p:sldId id="281" r:id="rId7"/>
    <p:sldId id="286" r:id="rId8"/>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97" d="100"/>
          <a:sy n="97" d="100"/>
        </p:scale>
        <p:origin x="1632" y="192"/>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722768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25187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95308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21873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22731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id="{E4438512-FB30-8240-9BEE-8A05FE64B54F}"/>
              </a:ext>
            </a:extLst>
          </p:cNvPr>
          <p:cNvSpPr txBox="1">
            <a:spLocks/>
          </p:cNvSpPr>
          <p:nvPr/>
        </p:nvSpPr>
        <p:spPr>
          <a:xfrm>
            <a:off x="1941816" y="376819"/>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ru-RU" sz="8000" dirty="0">
                <a:solidFill>
                  <a:srgbClr val="02243A"/>
                </a:solidFill>
                <a:latin typeface="Arial" panose="020B0604020202020204" pitchFamily="34" charset="0"/>
                <a:cs typeface="Arial" panose="020B0604020202020204" pitchFamily="34" charset="0"/>
              </a:rPr>
              <a:t>Все уходит</a:t>
            </a:r>
            <a:endParaRPr lang="en-US" sz="8000" dirty="0">
              <a:solidFill>
                <a:srgbClr val="02243A"/>
              </a:solidFill>
              <a:latin typeface="Arial" panose="020B0604020202020204" pitchFamily="34" charset="0"/>
              <a:cs typeface="Arial" panose="020B0604020202020204" pitchFamily="34" charset="0"/>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325008" y="39756"/>
            <a:ext cx="9256314"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Все уходит, и навеки </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Этот день ушел от нас.</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Час прощания с субботой –</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В сердце светлый, грустный час.</a:t>
            </a:r>
          </a:p>
          <a:p>
            <a:pPr algn="l">
              <a:lnSpc>
                <a:spcPct val="15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232244" y="357809"/>
            <a:ext cx="9256314"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Час прощания с субботой –</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В сердце светлый, грустный час.</a:t>
            </a:r>
          </a:p>
          <a:p>
            <a:pPr algn="l">
              <a:lnSpc>
                <a:spcPct val="15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16496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603303" y="28253"/>
            <a:ext cx="7523385"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За живое Слово с нами </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Мы Творца благодарим,</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Чистым сердцем и устами </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Мы поем надежды гимн. </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487879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603303" y="315661"/>
            <a:ext cx="7523385"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Чистым сердцем и устами </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Мы поем надежды гимн. </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166592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84693"/>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77080" y="-304798"/>
            <a:ext cx="8692598"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Пусть суббота в сердце длится, </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Освящая путь к Тебе.</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День субботний да святится </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В небесах и на земле!</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9885530"/>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84693"/>
            <a:ext cx="9216764" cy="5229482"/>
          </a:xfrm>
          <a:prstGeom prst="rect">
            <a:avLst/>
          </a:prstGeom>
        </p:spPr>
      </p:pic>
      <p:sp>
        <p:nvSpPr>
          <p:cNvPr id="6" name="Объект 2">
            <a:extLst>
              <a:ext uri="{FF2B5EF4-FFF2-40B4-BE49-F238E27FC236}">
                <a16:creationId xmlns:a16="http://schemas.microsoft.com/office/drawing/2014/main" id="{6B8ED59A-43B5-CF46-8C25-392AB85832A3}"/>
              </a:ext>
            </a:extLst>
          </p:cNvPr>
          <p:cNvSpPr txBox="1">
            <a:spLocks/>
          </p:cNvSpPr>
          <p:nvPr/>
        </p:nvSpPr>
        <p:spPr>
          <a:xfrm>
            <a:off x="437324" y="-198782"/>
            <a:ext cx="8692598" cy="3486150"/>
          </a:xfrm>
          <a:prstGeom prst="rect">
            <a:avLst/>
          </a:prstGeom>
          <a:ln w="12700">
            <a:miter lim="400000"/>
          </a:ln>
          <a:extLst>
            <a:ext uri="{C572A759-6A51-4108-AA02-DFA0A04FC94B}">
              <ma14:wrappingTextBoxFlag xmlns:ma14="http://schemas.microsoft.com/office/mac/drawingml/2011/main" xmlns=""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День субботний да святится </a:t>
            </a:r>
          </a:p>
          <a:p>
            <a:pPr algn="l">
              <a:lnSpc>
                <a:spcPct val="150000"/>
              </a:lnSpc>
            </a:pPr>
            <a:r>
              <a:rPr lang="ru-RU" sz="4400" b="1" spc="-150" dirty="0">
                <a:solidFill>
                  <a:schemeClr val="tx2">
                    <a:lumMod val="50000"/>
                  </a:schemeClr>
                </a:solidFill>
                <a:latin typeface="Arial" panose="020B0604020202020204" pitchFamily="34" charset="0"/>
                <a:cs typeface="Arial" panose="020B0604020202020204" pitchFamily="34" charset="0"/>
              </a:rPr>
              <a:t>В небесах и на земле!</a:t>
            </a:r>
          </a:p>
          <a:p>
            <a:pPr algn="l">
              <a:lnSpc>
                <a:spcPct val="90000"/>
              </a:lnSpc>
            </a:pPr>
            <a:endParaRPr lang="ru-RU" sz="44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94662212"/>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1022</TotalTime>
  <Words>95</Words>
  <Application>Microsoft Macintosh PowerPoint</Application>
  <PresentationFormat>Экран (16:9)</PresentationFormat>
  <Paragraphs>19</Paragraphs>
  <Slides>7</Slides>
  <Notes>7</Notes>
  <HiddenSlides>0</HiddenSlides>
  <MMClips>0</MMClips>
  <ScaleCrop>false</ScaleCrop>
  <HeadingPairs>
    <vt:vector size="6" baseType="variant">
      <vt:variant>
        <vt:lpstr>Использованные шрифты</vt:lpstr>
      </vt:variant>
      <vt:variant>
        <vt:i4>9</vt:i4>
      </vt:variant>
      <vt:variant>
        <vt:lpstr>Тема</vt:lpstr>
      </vt:variant>
      <vt:variant>
        <vt:i4>1</vt:i4>
      </vt:variant>
      <vt:variant>
        <vt:lpstr>Заголовки слайдов</vt:lpstr>
      </vt:variant>
      <vt:variant>
        <vt:i4>7</vt:i4>
      </vt:variant>
    </vt:vector>
  </HeadingPairs>
  <TitlesOfParts>
    <vt:vector size="17" baseType="lpstr">
      <vt:lpstr>Adobe Garamond Pro</vt:lpstr>
      <vt:lpstr>Arial</vt:lpstr>
      <vt:lpstr>Avenir Next Condensed Demi Bold</vt:lpstr>
      <vt:lpstr>Avenir Next Condensed Regular</vt:lpstr>
      <vt:lpstr>Helvetica Light</vt:lpstr>
      <vt:lpstr>Helvetica Neue</vt:lpstr>
      <vt:lpstr>Helvetica Neue Light</vt:lpstr>
      <vt:lpstr>Helvetica Neue Medium</vt:lpstr>
      <vt:lpstr>Times Roman</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Natalia Kozakova</cp:lastModifiedBy>
  <cp:revision>82</cp:revision>
  <dcterms:modified xsi:type="dcterms:W3CDTF">2020-10-22T14:23:05Z</dcterms:modified>
</cp:coreProperties>
</file>