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65" r:id="rId2"/>
    <p:sldId id="269" r:id="rId3"/>
    <p:sldId id="276" r:id="rId4"/>
    <p:sldId id="267" r:id="rId5"/>
    <p:sldId id="277" r:id="rId6"/>
    <p:sldId id="278" r:id="rId7"/>
    <p:sldId id="279" r:id="rId8"/>
    <p:sldId id="280" r:id="rId9"/>
    <p:sldId id="281" r:id="rId10"/>
    <p:sldId id="283" r:id="rId11"/>
    <p:sldId id="282" r:id="rId12"/>
    <p:sldId id="284" r:id="rId13"/>
    <p:sldId id="285" r:id="rId14"/>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3"/>
    <p:restoredTop sz="75160" autoAdjust="0"/>
  </p:normalViewPr>
  <p:slideViewPr>
    <p:cSldViewPr snapToGrid="0" snapToObjects="1">
      <p:cViewPr varScale="1">
        <p:scale>
          <a:sx n="105" d="100"/>
          <a:sy n="105" d="100"/>
        </p:scale>
        <p:origin x="1392" y="184"/>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97358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2004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2497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7921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68702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69568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7529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91946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34474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0254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329184"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id="{E4438512-FB30-8240-9BEE-8A05FE64B54F}"/>
              </a:ext>
            </a:extLst>
          </p:cNvPr>
          <p:cNvSpPr txBox="1">
            <a:spLocks/>
          </p:cNvSpPr>
          <p:nvPr/>
        </p:nvSpPr>
        <p:spPr>
          <a:xfrm>
            <a:off x="1231392" y="330917"/>
            <a:ext cx="7071360"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defRPr sz="11100" b="1" i="0">
                <a:solidFill>
                  <a:srgbClr val="FEBF2E"/>
                </a:solidFill>
                <a:latin typeface="Calibri"/>
                <a:ea typeface="Calibri"/>
                <a:cs typeface="Calibri"/>
                <a:sym typeface="Calibri"/>
              </a:defRPr>
            </a:pPr>
            <a:r>
              <a:rPr lang="bg-BG" sz="6000" dirty="0" err="1">
                <a:solidFill>
                  <a:schemeClr val="tx1">
                    <a:lumMod val="95000"/>
                    <a:lumOff val="5000"/>
                  </a:schemeClr>
                </a:solidFill>
                <a:latin typeface="Arial" panose="020B0604020202020204" pitchFamily="34" charset="0"/>
                <a:ea typeface="Calibri"/>
                <a:cs typeface="Arial" panose="020B0604020202020204" pitchFamily="34" charset="0"/>
                <a:sym typeface="Calibri"/>
              </a:rPr>
              <a:t>Жажду</a:t>
            </a:r>
            <a:r>
              <a:rPr lang="bg-BG" sz="6000" dirty="0">
                <a:solidFill>
                  <a:schemeClr val="tx1">
                    <a:lumMod val="95000"/>
                    <a:lumOff val="5000"/>
                  </a:schemeClr>
                </a:solidFill>
                <a:latin typeface="Arial" panose="020B0604020202020204" pitchFamily="34" charset="0"/>
                <a:ea typeface="Calibri"/>
                <a:cs typeface="Arial" panose="020B0604020202020204" pitchFamily="34" charset="0"/>
                <a:sym typeface="Calibri"/>
              </a:rPr>
              <a:t> </a:t>
            </a:r>
            <a:r>
              <a:rPr lang="bg-BG" sz="6000" dirty="0" err="1">
                <a:solidFill>
                  <a:schemeClr val="tx1">
                    <a:lumMod val="95000"/>
                    <a:lumOff val="5000"/>
                  </a:schemeClr>
                </a:solidFill>
                <a:latin typeface="Arial" panose="020B0604020202020204" pitchFamily="34" charset="0"/>
                <a:ea typeface="Calibri"/>
                <a:cs typeface="Arial" panose="020B0604020202020204" pitchFamily="34" charset="0"/>
                <a:sym typeface="Calibri"/>
              </a:rPr>
              <a:t>прильнуть</a:t>
            </a:r>
            <a:r>
              <a:rPr lang="bg-BG" sz="6000" dirty="0">
                <a:solidFill>
                  <a:schemeClr val="tx1">
                    <a:lumMod val="95000"/>
                    <a:lumOff val="5000"/>
                  </a:schemeClr>
                </a:solidFill>
                <a:latin typeface="Arial" panose="020B0604020202020204" pitchFamily="34" charset="0"/>
                <a:ea typeface="Calibri"/>
                <a:cs typeface="Arial" panose="020B0604020202020204" pitchFamily="34" charset="0"/>
                <a:sym typeface="Calibri"/>
              </a:rPr>
              <a:t> </a:t>
            </a:r>
            <a:r>
              <a:rPr lang="bg-BG" sz="6000" dirty="0" err="1">
                <a:solidFill>
                  <a:schemeClr val="tx1">
                    <a:lumMod val="95000"/>
                    <a:lumOff val="5000"/>
                  </a:schemeClr>
                </a:solidFill>
                <a:latin typeface="Arial" panose="020B0604020202020204" pitchFamily="34" charset="0"/>
                <a:ea typeface="Calibri"/>
                <a:cs typeface="Arial" panose="020B0604020202020204" pitchFamily="34" charset="0"/>
                <a:sym typeface="Calibri"/>
              </a:rPr>
              <a:t>к</a:t>
            </a:r>
            <a:r>
              <a:rPr lang="bg-BG" sz="6000" dirty="0">
                <a:solidFill>
                  <a:schemeClr val="tx1">
                    <a:lumMod val="95000"/>
                    <a:lumOff val="5000"/>
                  </a:schemeClr>
                </a:solidFill>
                <a:latin typeface="Arial" panose="020B0604020202020204" pitchFamily="34" charset="0"/>
                <a:ea typeface="Calibri"/>
                <a:cs typeface="Arial" panose="020B0604020202020204" pitchFamily="34" charset="0"/>
                <a:sym typeface="Calibri"/>
              </a:rPr>
              <a:t> Тебе я</a:t>
            </a:r>
            <a:endParaRPr lang="bg-BG" sz="6000" b="1" dirty="0">
              <a:solidFill>
                <a:schemeClr val="tx1">
                  <a:lumMod val="95000"/>
                  <a:lumOff val="5000"/>
                </a:schemeClr>
              </a:solidFill>
              <a:latin typeface="Arial" panose="020B0604020202020204" pitchFamily="34" charset="0"/>
              <a:ea typeface="Calibri"/>
              <a:cs typeface="Arial" panose="020B0604020202020204" pitchFamily="34" charset="0"/>
              <a:sym typeface="Calibri"/>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965771" y="354099"/>
            <a:ext cx="7523385"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lnSpcReduction="1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150000"/>
              </a:lnSpc>
            </a:pPr>
            <a:r>
              <a:rPr lang="ru-RU" sz="4000" b="1" dirty="0">
                <a:solidFill>
                  <a:schemeClr val="tx1"/>
                </a:solidFill>
                <a:latin typeface="Arial"/>
                <a:ea typeface="+mn-ea"/>
                <a:cs typeface="Arial"/>
              </a:rPr>
              <a:t>Духа святого светом</a:t>
            </a:r>
          </a:p>
          <a:p>
            <a:pPr algn="l">
              <a:lnSpc>
                <a:spcPct val="150000"/>
              </a:lnSpc>
            </a:pPr>
            <a:r>
              <a:rPr lang="ru-RU" sz="4000" b="1" dirty="0">
                <a:solidFill>
                  <a:schemeClr val="tx1"/>
                </a:solidFill>
                <a:latin typeface="Arial"/>
                <a:ea typeface="+mn-ea"/>
                <a:cs typeface="Arial"/>
              </a:rPr>
              <a:t>Разум мой озари,</a:t>
            </a:r>
          </a:p>
          <a:p>
            <a:pPr algn="l">
              <a:lnSpc>
                <a:spcPct val="150000"/>
              </a:lnSpc>
            </a:pPr>
            <a:r>
              <a:rPr lang="ru-RU" sz="4000" b="1" dirty="0">
                <a:solidFill>
                  <a:schemeClr val="tx1"/>
                </a:solidFill>
                <a:latin typeface="Arial"/>
                <a:ea typeface="+mn-ea"/>
                <a:cs typeface="Arial"/>
              </a:rPr>
              <a:t>Сердцу зимой и летом</a:t>
            </a:r>
          </a:p>
          <a:p>
            <a:pPr algn="l">
              <a:lnSpc>
                <a:spcPct val="150000"/>
              </a:lnSpc>
            </a:pPr>
            <a:r>
              <a:rPr lang="ru-RU" sz="4000" b="1" dirty="0">
                <a:solidFill>
                  <a:schemeClr val="tx1"/>
                </a:solidFill>
                <a:latin typeface="Arial"/>
                <a:ea typeface="+mn-ea"/>
                <a:cs typeface="Arial"/>
              </a:rPr>
              <a:t>Хлеб Свой с небес дари,</a:t>
            </a:r>
          </a:p>
          <a:p>
            <a:pPr algn="l">
              <a:lnSpc>
                <a:spcPct val="150000"/>
              </a:lnSpc>
            </a:pPr>
            <a:endParaRPr lang="ru-RU" sz="4000" b="1" dirty="0">
              <a:solidFill>
                <a:schemeClr val="tx1"/>
              </a:solidFill>
              <a:latin typeface="Arial"/>
              <a:ea typeface="+mn-ea"/>
              <a:cs typeface="Arial"/>
            </a:endParaRPr>
          </a:p>
          <a:p>
            <a:pPr algn="l" defTabSz="685800">
              <a:spcBef>
                <a:spcPts val="1350"/>
              </a:spcBef>
              <a:buClr>
                <a:srgbClr val="595959"/>
              </a:buClr>
            </a:pPr>
            <a:endParaRPr lang="ru-RU" sz="4000" b="1" dirty="0">
              <a:solidFill>
                <a:schemeClr val="tx1"/>
              </a:solidFill>
              <a:latin typeface="Arial"/>
              <a:cs typeface="Arial"/>
            </a:endParaRPr>
          </a:p>
        </p:txBody>
      </p:sp>
    </p:spTree>
    <p:extLst>
      <p:ext uri="{BB962C8B-B14F-4D97-AF65-F5344CB8AC3E}">
        <p14:creationId xmlns:p14="http://schemas.microsoft.com/office/powerpoint/2010/main" val="401770774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965771" y="451635"/>
            <a:ext cx="7523385"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fontScale="92500" lnSpcReduction="1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lvl="0" algn="l" defTabSz="685800">
              <a:spcBef>
                <a:spcPts val="1350"/>
              </a:spcBef>
              <a:buClr>
                <a:srgbClr val="595959"/>
              </a:buClr>
            </a:pPr>
            <a:r>
              <a:rPr lang="ru-RU" sz="4300" b="1" dirty="0">
                <a:solidFill>
                  <a:schemeClr val="tx1"/>
                </a:solidFill>
                <a:latin typeface="Arial"/>
                <a:ea typeface="+mn-ea"/>
                <a:cs typeface="Arial"/>
              </a:rPr>
              <a:t>Чтобы Тебя всечасно</a:t>
            </a:r>
          </a:p>
          <a:p>
            <a:pPr lvl="0" algn="l" defTabSz="685800">
              <a:spcBef>
                <a:spcPts val="1350"/>
              </a:spcBef>
              <a:buClr>
                <a:srgbClr val="595959"/>
              </a:buClr>
            </a:pPr>
            <a:r>
              <a:rPr lang="ru-RU" sz="4300" b="1" dirty="0">
                <a:solidFill>
                  <a:schemeClr val="tx1"/>
                </a:solidFill>
                <a:latin typeface="Arial"/>
                <a:ea typeface="+mn-ea"/>
                <a:cs typeface="Arial"/>
              </a:rPr>
              <a:t>Славить мне и хвалить.</a:t>
            </a:r>
          </a:p>
          <a:p>
            <a:pPr lvl="0" algn="l" defTabSz="685800">
              <a:spcBef>
                <a:spcPts val="1350"/>
              </a:spcBef>
              <a:buClr>
                <a:srgbClr val="595959"/>
              </a:buClr>
            </a:pPr>
            <a:r>
              <a:rPr lang="ru-RU" sz="4300" b="1" dirty="0">
                <a:solidFill>
                  <a:schemeClr val="tx1"/>
                </a:solidFill>
                <a:latin typeface="Arial"/>
                <a:ea typeface="+mn-ea"/>
                <a:cs typeface="Arial"/>
              </a:rPr>
              <a:t>Жизнь лишь с Тобой прекрасна – </a:t>
            </a:r>
          </a:p>
          <a:p>
            <a:pPr lvl="0" algn="l" defTabSz="685800">
              <a:spcBef>
                <a:spcPts val="1350"/>
              </a:spcBef>
              <a:buClr>
                <a:srgbClr val="595959"/>
              </a:buClr>
            </a:pPr>
            <a:r>
              <a:rPr lang="ru-RU" sz="4300" b="1" dirty="0">
                <a:solidFill>
                  <a:schemeClr val="tx1"/>
                </a:solidFill>
                <a:latin typeface="Arial"/>
                <a:ea typeface="+mn-ea"/>
                <a:cs typeface="Arial"/>
              </a:rPr>
              <a:t>Хочется вечно жить!</a:t>
            </a:r>
          </a:p>
          <a:p>
            <a:pPr lvl="0" algn="l" defTabSz="685800">
              <a:spcBef>
                <a:spcPts val="1350"/>
              </a:spcBef>
              <a:buClr>
                <a:srgbClr val="595959"/>
              </a:buClr>
            </a:pPr>
            <a:endParaRPr lang="ru-RU" sz="4400" b="1" dirty="0">
              <a:solidFill>
                <a:schemeClr val="tx1"/>
              </a:solidFill>
              <a:latin typeface="Arial"/>
              <a:ea typeface="+mn-ea"/>
              <a:cs typeface="Arial"/>
            </a:endParaRPr>
          </a:p>
          <a:p>
            <a:pPr algn="l" defTabSz="685800">
              <a:spcBef>
                <a:spcPts val="1350"/>
              </a:spcBef>
              <a:buClr>
                <a:srgbClr val="595959"/>
              </a:buClr>
            </a:pPr>
            <a:endParaRPr lang="ru-RU" sz="2800" b="1" dirty="0">
              <a:solidFill>
                <a:schemeClr val="tx1"/>
              </a:solidFill>
              <a:latin typeface="Arial"/>
              <a:cs typeface="Arial"/>
            </a:endParaRPr>
          </a:p>
        </p:txBody>
      </p:sp>
    </p:spTree>
    <p:extLst>
      <p:ext uri="{BB962C8B-B14F-4D97-AF65-F5344CB8AC3E}">
        <p14:creationId xmlns:p14="http://schemas.microsoft.com/office/powerpoint/2010/main" val="338553582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178121" y="480774"/>
            <a:ext cx="6965879" cy="4199628"/>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2400" b="1" dirty="0">
                <a:solidFill>
                  <a:schemeClr val="tx1"/>
                </a:solidFill>
                <a:latin typeface="Arial"/>
                <a:ea typeface="+mn-ea"/>
                <a:cs typeface="Arial"/>
              </a:rPr>
              <a:t>Припев: </a:t>
            </a:r>
          </a:p>
          <a:p>
            <a:pPr algn="l" defTabSz="685800">
              <a:lnSpc>
                <a:spcPct val="80000"/>
              </a:lnSpc>
              <a:spcBef>
                <a:spcPts val="1350"/>
              </a:spcBef>
              <a:buClr>
                <a:srgbClr val="595959"/>
              </a:buClr>
            </a:pPr>
            <a:r>
              <a:rPr lang="ru-RU" sz="3700" b="1" dirty="0">
                <a:solidFill>
                  <a:schemeClr val="tx1"/>
                </a:solidFill>
                <a:latin typeface="Arial"/>
                <a:cs typeface="Arial"/>
              </a:rPr>
              <a:t>Шепчут пусть мне, Спаситель,</a:t>
            </a:r>
          </a:p>
          <a:p>
            <a:pPr algn="l" defTabSz="685800">
              <a:lnSpc>
                <a:spcPct val="80000"/>
              </a:lnSpc>
              <a:spcBef>
                <a:spcPts val="1350"/>
              </a:spcBef>
              <a:buClr>
                <a:srgbClr val="595959"/>
              </a:buClr>
            </a:pPr>
            <a:r>
              <a:rPr lang="ru-RU" sz="3700" b="1" dirty="0">
                <a:solidFill>
                  <a:schemeClr val="tx1"/>
                </a:solidFill>
                <a:latin typeface="Arial"/>
                <a:cs typeface="Arial"/>
              </a:rPr>
              <a:t>Нежно Твои уста:</a:t>
            </a:r>
          </a:p>
          <a:p>
            <a:pPr algn="l" defTabSz="685800">
              <a:lnSpc>
                <a:spcPct val="80000"/>
              </a:lnSpc>
              <a:spcBef>
                <a:spcPts val="1350"/>
              </a:spcBef>
              <a:buClr>
                <a:srgbClr val="595959"/>
              </a:buClr>
            </a:pPr>
            <a:r>
              <a:rPr lang="ru-RU" sz="3700" b="1" dirty="0">
                <a:solidFill>
                  <a:schemeClr val="tx1"/>
                </a:solidFill>
                <a:latin typeface="Arial"/>
                <a:cs typeface="Arial"/>
              </a:rPr>
              <a:t>«Вот, Я творю обитель, </a:t>
            </a:r>
          </a:p>
          <a:p>
            <a:pPr algn="l" defTabSz="685800">
              <a:lnSpc>
                <a:spcPct val="80000"/>
              </a:lnSpc>
              <a:spcBef>
                <a:spcPts val="1350"/>
              </a:spcBef>
              <a:buClr>
                <a:srgbClr val="595959"/>
              </a:buClr>
            </a:pPr>
            <a:r>
              <a:rPr lang="ru-RU" sz="3700" b="1" dirty="0">
                <a:solidFill>
                  <a:schemeClr val="tx1"/>
                </a:solidFill>
                <a:latin typeface="Arial"/>
                <a:cs typeface="Arial"/>
              </a:rPr>
              <a:t>Там, любовь чиста.</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118752334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178121" y="480774"/>
            <a:ext cx="6965879" cy="4199628"/>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2400" b="1" dirty="0">
                <a:solidFill>
                  <a:schemeClr val="tx1"/>
                </a:solidFill>
                <a:latin typeface="Arial"/>
                <a:ea typeface="+mn-ea"/>
                <a:cs typeface="Arial"/>
              </a:rPr>
              <a:t>Припев: </a:t>
            </a:r>
          </a:p>
          <a:p>
            <a:pPr algn="l" defTabSz="685800">
              <a:lnSpc>
                <a:spcPct val="80000"/>
              </a:lnSpc>
              <a:spcBef>
                <a:spcPts val="1350"/>
              </a:spcBef>
              <a:buClr>
                <a:srgbClr val="595959"/>
              </a:buClr>
            </a:pPr>
            <a:r>
              <a:rPr lang="ru-RU" sz="3700" b="1" dirty="0">
                <a:solidFill>
                  <a:schemeClr val="tx1"/>
                </a:solidFill>
                <a:latin typeface="Arial"/>
                <a:cs typeface="Arial"/>
              </a:rPr>
              <a:t>Рядом с тобой Я буду,</a:t>
            </a:r>
          </a:p>
          <a:p>
            <a:pPr algn="l" defTabSz="685800">
              <a:lnSpc>
                <a:spcPct val="80000"/>
              </a:lnSpc>
              <a:spcBef>
                <a:spcPts val="1350"/>
              </a:spcBef>
              <a:buClr>
                <a:srgbClr val="595959"/>
              </a:buClr>
            </a:pPr>
            <a:r>
              <a:rPr lang="ru-RU" sz="3700" b="1" dirty="0">
                <a:solidFill>
                  <a:schemeClr val="tx1"/>
                </a:solidFill>
                <a:latin typeface="Arial"/>
                <a:cs typeface="Arial"/>
              </a:rPr>
              <a:t>Пусть даже ночь вокруг.</a:t>
            </a:r>
          </a:p>
          <a:p>
            <a:pPr algn="l" defTabSz="685800">
              <a:lnSpc>
                <a:spcPct val="80000"/>
              </a:lnSpc>
              <a:spcBef>
                <a:spcPts val="1350"/>
              </a:spcBef>
              <a:buClr>
                <a:srgbClr val="595959"/>
              </a:buClr>
            </a:pPr>
            <a:r>
              <a:rPr lang="ru-RU" sz="3700" b="1" dirty="0">
                <a:solidFill>
                  <a:schemeClr val="tx1"/>
                </a:solidFill>
                <a:latin typeface="Arial"/>
                <a:cs typeface="Arial"/>
              </a:rPr>
              <a:t>В помощь тебе повсюду</a:t>
            </a:r>
          </a:p>
          <a:p>
            <a:pPr algn="l" defTabSz="685800">
              <a:lnSpc>
                <a:spcPct val="80000"/>
              </a:lnSpc>
              <a:spcBef>
                <a:spcPts val="1350"/>
              </a:spcBef>
              <a:buClr>
                <a:srgbClr val="595959"/>
              </a:buClr>
            </a:pPr>
            <a:r>
              <a:rPr lang="ru-RU" sz="3700" b="1" dirty="0">
                <a:solidFill>
                  <a:schemeClr val="tx1"/>
                </a:solidFill>
                <a:latin typeface="Arial"/>
                <a:cs typeface="Arial"/>
              </a:rPr>
              <a:t>Милость и свет, Мой друг!»</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80789231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965771" y="451635"/>
            <a:ext cx="7523385"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fontScale="925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400" b="1" dirty="0">
                <a:solidFill>
                  <a:schemeClr val="tx1"/>
                </a:solidFill>
                <a:latin typeface="Arial"/>
                <a:ea typeface="+mn-ea"/>
                <a:cs typeface="Arial"/>
              </a:rPr>
              <a:t>Жажду прильнуть к Тебе я,</a:t>
            </a:r>
          </a:p>
          <a:p>
            <a:pPr algn="l" defTabSz="685800">
              <a:spcBef>
                <a:spcPts val="1350"/>
              </a:spcBef>
              <a:buClr>
                <a:srgbClr val="595959"/>
              </a:buClr>
            </a:pPr>
            <a:r>
              <a:rPr lang="ru-RU" sz="4400" b="1" dirty="0">
                <a:solidFill>
                  <a:schemeClr val="tx1"/>
                </a:solidFill>
                <a:latin typeface="Arial"/>
                <a:ea typeface="+mn-ea"/>
                <a:cs typeface="Arial"/>
              </a:rPr>
              <a:t>Мой дорогой Иисус,</a:t>
            </a:r>
          </a:p>
          <a:p>
            <a:pPr algn="l" defTabSz="685800">
              <a:spcBef>
                <a:spcPts val="1350"/>
              </a:spcBef>
              <a:buClr>
                <a:srgbClr val="595959"/>
              </a:buClr>
            </a:pPr>
            <a:r>
              <a:rPr lang="ru-RU" sz="4400" b="1" dirty="0">
                <a:solidFill>
                  <a:schemeClr val="tx1"/>
                </a:solidFill>
                <a:latin typeface="Arial"/>
                <a:ea typeface="+mn-ea"/>
                <a:cs typeface="Arial"/>
              </a:rPr>
              <a:t>Болью души, робея,</a:t>
            </a:r>
          </a:p>
          <a:p>
            <a:pPr algn="l" defTabSz="685800">
              <a:spcBef>
                <a:spcPts val="1350"/>
              </a:spcBef>
              <a:buClr>
                <a:srgbClr val="595959"/>
              </a:buClr>
            </a:pPr>
            <a:r>
              <a:rPr lang="ru-RU" sz="4400" b="1" dirty="0">
                <a:solidFill>
                  <a:schemeClr val="tx1"/>
                </a:solidFill>
                <a:latin typeface="Arial"/>
                <a:ea typeface="+mn-ea"/>
                <a:cs typeface="Arial"/>
              </a:rPr>
              <a:t>Тихо с Тобой делюсь.</a:t>
            </a:r>
          </a:p>
          <a:p>
            <a:pPr algn="l" defTabSz="685800">
              <a:spcBef>
                <a:spcPts val="1350"/>
              </a:spcBef>
              <a:buClr>
                <a:srgbClr val="595959"/>
              </a:buClr>
            </a:pPr>
            <a:endParaRPr lang="ru-RU" sz="4400" b="1" dirty="0">
              <a:solidFill>
                <a:schemeClr val="tx1"/>
              </a:solidFill>
              <a:latin typeface="Arial"/>
              <a:ea typeface="+mn-ea"/>
              <a:cs typeface="Arial"/>
            </a:endParaRPr>
          </a:p>
          <a:p>
            <a:pPr algn="l" defTabSz="685800">
              <a:spcBef>
                <a:spcPts val="1350"/>
              </a:spcBef>
              <a:buClr>
                <a:srgbClr val="595959"/>
              </a:buClr>
            </a:pPr>
            <a:endParaRPr lang="ru-RU" sz="2800" b="1" dirty="0">
              <a:solidFill>
                <a:schemeClr val="tx1"/>
              </a:solidFill>
              <a:latin typeface="Arial"/>
              <a:cs typeface="Arial"/>
            </a:endParaRPr>
          </a:p>
        </p:txBody>
      </p:sp>
    </p:spTree>
    <p:extLst>
      <p:ext uri="{BB962C8B-B14F-4D97-AF65-F5344CB8AC3E}">
        <p14:creationId xmlns:p14="http://schemas.microsoft.com/office/powerpoint/2010/main" val="14859494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965771" y="354099"/>
            <a:ext cx="7523385"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lnSpcReduction="1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150000"/>
              </a:lnSpc>
            </a:pPr>
            <a:r>
              <a:rPr lang="ru-RU" sz="4000" b="1" dirty="0"/>
              <a:t>Нежным бальзамом Слова</a:t>
            </a:r>
          </a:p>
          <a:p>
            <a:pPr algn="l">
              <a:lnSpc>
                <a:spcPct val="150000"/>
              </a:lnSpc>
            </a:pPr>
            <a:r>
              <a:rPr lang="ru-RU" sz="4000" b="1" dirty="0"/>
              <a:t>Ласково исцеляй</a:t>
            </a:r>
            <a:endParaRPr lang="ru-RU" sz="4000" dirty="0"/>
          </a:p>
          <a:p>
            <a:pPr algn="l">
              <a:lnSpc>
                <a:spcPct val="150000"/>
              </a:lnSpc>
            </a:pPr>
            <a:r>
              <a:rPr lang="ru-RU" sz="4000" b="1" dirty="0"/>
              <a:t>И для служенья снова</a:t>
            </a:r>
            <a:endParaRPr lang="ru-RU" sz="4000" dirty="0"/>
          </a:p>
          <a:p>
            <a:pPr algn="l">
              <a:lnSpc>
                <a:spcPct val="150000"/>
              </a:lnSpc>
            </a:pPr>
            <a:r>
              <a:rPr lang="ru-RU" sz="4000" b="1" dirty="0"/>
              <a:t>Душу мне вдохновляй.</a:t>
            </a:r>
            <a:endParaRPr lang="ru-RU" sz="4000" dirty="0"/>
          </a:p>
          <a:p>
            <a:pPr algn="l" defTabSz="685800">
              <a:spcBef>
                <a:spcPts val="1350"/>
              </a:spcBef>
              <a:buClr>
                <a:srgbClr val="595959"/>
              </a:buClr>
            </a:pPr>
            <a:endParaRPr lang="ru-RU" sz="4000" b="1" dirty="0">
              <a:solidFill>
                <a:schemeClr val="tx1"/>
              </a:solidFill>
              <a:latin typeface="Arial"/>
              <a:ea typeface="+mn-ea"/>
              <a:cs typeface="Arial"/>
            </a:endParaRPr>
          </a:p>
          <a:p>
            <a:pPr algn="l" defTabSz="685800">
              <a:spcBef>
                <a:spcPts val="1350"/>
              </a:spcBef>
              <a:buClr>
                <a:srgbClr val="595959"/>
              </a:buClr>
            </a:pPr>
            <a:endParaRPr lang="ru-RU" sz="4000" b="1" dirty="0">
              <a:solidFill>
                <a:schemeClr val="tx1"/>
              </a:solidFill>
              <a:latin typeface="Arial"/>
              <a:cs typeface="Arial"/>
            </a:endParaRPr>
          </a:p>
        </p:txBody>
      </p:sp>
    </p:spTree>
    <p:extLst>
      <p:ext uri="{BB962C8B-B14F-4D97-AF65-F5344CB8AC3E}">
        <p14:creationId xmlns:p14="http://schemas.microsoft.com/office/powerpoint/2010/main" val="22304110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178121" y="480774"/>
            <a:ext cx="6965879" cy="4199628"/>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2400" b="1" dirty="0">
                <a:solidFill>
                  <a:schemeClr val="tx1"/>
                </a:solidFill>
                <a:latin typeface="Arial"/>
                <a:ea typeface="+mn-ea"/>
                <a:cs typeface="Arial"/>
              </a:rPr>
              <a:t>Припев: </a:t>
            </a:r>
          </a:p>
          <a:p>
            <a:pPr algn="l" defTabSz="685800">
              <a:lnSpc>
                <a:spcPct val="80000"/>
              </a:lnSpc>
              <a:spcBef>
                <a:spcPts val="1350"/>
              </a:spcBef>
              <a:buClr>
                <a:srgbClr val="595959"/>
              </a:buClr>
            </a:pPr>
            <a:r>
              <a:rPr lang="ru-RU" sz="3700" b="1" dirty="0">
                <a:solidFill>
                  <a:schemeClr val="tx1"/>
                </a:solidFill>
                <a:latin typeface="Arial"/>
                <a:cs typeface="Arial"/>
              </a:rPr>
              <a:t>Шепчут пусть мне, Спаситель,</a:t>
            </a:r>
          </a:p>
          <a:p>
            <a:pPr algn="l" defTabSz="685800">
              <a:lnSpc>
                <a:spcPct val="80000"/>
              </a:lnSpc>
              <a:spcBef>
                <a:spcPts val="1350"/>
              </a:spcBef>
              <a:buClr>
                <a:srgbClr val="595959"/>
              </a:buClr>
            </a:pPr>
            <a:r>
              <a:rPr lang="ru-RU" sz="3700" b="1" dirty="0">
                <a:solidFill>
                  <a:schemeClr val="tx1"/>
                </a:solidFill>
                <a:latin typeface="Arial"/>
                <a:cs typeface="Arial"/>
              </a:rPr>
              <a:t>Нежно Твои уста:</a:t>
            </a:r>
          </a:p>
          <a:p>
            <a:pPr algn="l" defTabSz="685800">
              <a:lnSpc>
                <a:spcPct val="80000"/>
              </a:lnSpc>
              <a:spcBef>
                <a:spcPts val="1350"/>
              </a:spcBef>
              <a:buClr>
                <a:srgbClr val="595959"/>
              </a:buClr>
            </a:pPr>
            <a:r>
              <a:rPr lang="ru-RU" sz="3700" b="1" dirty="0">
                <a:solidFill>
                  <a:schemeClr val="tx1"/>
                </a:solidFill>
                <a:latin typeface="Arial"/>
                <a:cs typeface="Arial"/>
              </a:rPr>
              <a:t>«Вот, Я творю обитель, </a:t>
            </a:r>
          </a:p>
          <a:p>
            <a:pPr algn="l" defTabSz="685800">
              <a:lnSpc>
                <a:spcPct val="80000"/>
              </a:lnSpc>
              <a:spcBef>
                <a:spcPts val="1350"/>
              </a:spcBef>
              <a:buClr>
                <a:srgbClr val="595959"/>
              </a:buClr>
            </a:pPr>
            <a:r>
              <a:rPr lang="ru-RU" sz="3700" b="1" dirty="0">
                <a:solidFill>
                  <a:schemeClr val="tx1"/>
                </a:solidFill>
                <a:latin typeface="Arial"/>
                <a:cs typeface="Arial"/>
              </a:rPr>
              <a:t>Там, любовь чиста.</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178121" y="480774"/>
            <a:ext cx="6965879" cy="4199628"/>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2400" b="1" dirty="0">
                <a:solidFill>
                  <a:schemeClr val="tx1"/>
                </a:solidFill>
                <a:latin typeface="Arial"/>
                <a:ea typeface="+mn-ea"/>
                <a:cs typeface="Arial"/>
              </a:rPr>
              <a:t>Припев: </a:t>
            </a:r>
          </a:p>
          <a:p>
            <a:pPr algn="l" defTabSz="685800">
              <a:lnSpc>
                <a:spcPct val="80000"/>
              </a:lnSpc>
              <a:spcBef>
                <a:spcPts val="1350"/>
              </a:spcBef>
              <a:buClr>
                <a:srgbClr val="595959"/>
              </a:buClr>
            </a:pPr>
            <a:r>
              <a:rPr lang="ru-RU" sz="3700" b="1" dirty="0">
                <a:solidFill>
                  <a:schemeClr val="tx1"/>
                </a:solidFill>
                <a:latin typeface="Arial"/>
                <a:cs typeface="Arial"/>
              </a:rPr>
              <a:t>Рядом с тобой Я буду,</a:t>
            </a:r>
          </a:p>
          <a:p>
            <a:pPr algn="l" defTabSz="685800">
              <a:lnSpc>
                <a:spcPct val="80000"/>
              </a:lnSpc>
              <a:spcBef>
                <a:spcPts val="1350"/>
              </a:spcBef>
              <a:buClr>
                <a:srgbClr val="595959"/>
              </a:buClr>
            </a:pPr>
            <a:r>
              <a:rPr lang="ru-RU" sz="3700" b="1" dirty="0">
                <a:solidFill>
                  <a:schemeClr val="tx1"/>
                </a:solidFill>
                <a:latin typeface="Arial"/>
                <a:cs typeface="Arial"/>
              </a:rPr>
              <a:t>Пусть даже ночь вокруг.</a:t>
            </a:r>
          </a:p>
          <a:p>
            <a:pPr algn="l" defTabSz="685800">
              <a:lnSpc>
                <a:spcPct val="80000"/>
              </a:lnSpc>
              <a:spcBef>
                <a:spcPts val="1350"/>
              </a:spcBef>
              <a:buClr>
                <a:srgbClr val="595959"/>
              </a:buClr>
            </a:pPr>
            <a:r>
              <a:rPr lang="ru-RU" sz="3700" b="1" dirty="0">
                <a:solidFill>
                  <a:schemeClr val="tx1"/>
                </a:solidFill>
                <a:latin typeface="Arial"/>
                <a:cs typeface="Arial"/>
              </a:rPr>
              <a:t>В помощь тебе повсюду</a:t>
            </a:r>
          </a:p>
          <a:p>
            <a:pPr algn="l" defTabSz="685800">
              <a:lnSpc>
                <a:spcPct val="80000"/>
              </a:lnSpc>
              <a:spcBef>
                <a:spcPts val="1350"/>
              </a:spcBef>
              <a:buClr>
                <a:srgbClr val="595959"/>
              </a:buClr>
            </a:pPr>
            <a:r>
              <a:rPr lang="ru-RU" sz="3700" b="1" dirty="0">
                <a:solidFill>
                  <a:schemeClr val="tx1"/>
                </a:solidFill>
                <a:latin typeface="Arial"/>
                <a:cs typeface="Arial"/>
              </a:rPr>
              <a:t>Милость и свет, Мой друг!»</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67781747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965771" y="451635"/>
            <a:ext cx="7523385"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lvl="0" algn="l" defTabSz="685800">
              <a:spcBef>
                <a:spcPts val="1350"/>
              </a:spcBef>
              <a:buClr>
                <a:srgbClr val="595959"/>
              </a:buClr>
            </a:pPr>
            <a:r>
              <a:rPr lang="ru-RU" sz="4000" b="1" dirty="0">
                <a:solidFill>
                  <a:schemeClr val="tx1"/>
                </a:solidFill>
                <a:latin typeface="Arial"/>
                <a:ea typeface="+mn-ea"/>
                <a:cs typeface="Arial"/>
              </a:rPr>
              <a:t>Веди меня тропою </a:t>
            </a:r>
          </a:p>
          <a:p>
            <a:pPr lvl="0" algn="l" defTabSz="685800">
              <a:spcBef>
                <a:spcPts val="1350"/>
              </a:spcBef>
              <a:buClr>
                <a:srgbClr val="595959"/>
              </a:buClr>
            </a:pPr>
            <a:r>
              <a:rPr lang="ru-RU" sz="4000" b="1" dirty="0">
                <a:solidFill>
                  <a:schemeClr val="tx1"/>
                </a:solidFill>
                <a:latin typeface="Arial"/>
                <a:ea typeface="+mn-ea"/>
                <a:cs typeface="Arial"/>
              </a:rPr>
              <a:t>Заповедей Твоих,</a:t>
            </a:r>
          </a:p>
          <a:p>
            <a:pPr lvl="0" algn="l" defTabSz="685800">
              <a:spcBef>
                <a:spcPts val="1350"/>
              </a:spcBef>
              <a:buClr>
                <a:srgbClr val="595959"/>
              </a:buClr>
            </a:pPr>
            <a:r>
              <a:rPr lang="ru-RU" sz="4000" b="1" dirty="0">
                <a:solidFill>
                  <a:schemeClr val="tx1"/>
                </a:solidFill>
                <a:latin typeface="Arial"/>
                <a:ea typeface="+mn-ea"/>
                <a:cs typeface="Arial"/>
              </a:rPr>
              <a:t>И охраняй с любовью</a:t>
            </a:r>
          </a:p>
          <a:p>
            <a:pPr lvl="0" algn="l" defTabSz="685800">
              <a:spcBef>
                <a:spcPts val="1350"/>
              </a:spcBef>
              <a:buClr>
                <a:srgbClr val="595959"/>
              </a:buClr>
            </a:pPr>
            <a:r>
              <a:rPr lang="ru-RU" sz="4000" b="1" dirty="0">
                <a:solidFill>
                  <a:schemeClr val="tx1"/>
                </a:solidFill>
                <a:latin typeface="Arial"/>
                <a:ea typeface="+mn-ea"/>
                <a:cs typeface="Arial"/>
              </a:rPr>
              <a:t>От искушений злых.</a:t>
            </a:r>
          </a:p>
          <a:p>
            <a:pPr lvl="0" algn="l" defTabSz="685800">
              <a:spcBef>
                <a:spcPts val="1350"/>
              </a:spcBef>
              <a:buClr>
                <a:srgbClr val="595959"/>
              </a:buClr>
            </a:pPr>
            <a:endParaRPr lang="ru-RU" sz="4400" b="1" dirty="0">
              <a:solidFill>
                <a:schemeClr val="tx1"/>
              </a:solidFill>
              <a:latin typeface="Arial"/>
              <a:ea typeface="+mn-ea"/>
              <a:cs typeface="Arial"/>
            </a:endParaRPr>
          </a:p>
          <a:p>
            <a:pPr algn="l" defTabSz="685800">
              <a:spcBef>
                <a:spcPts val="1350"/>
              </a:spcBef>
              <a:buClr>
                <a:srgbClr val="595959"/>
              </a:buClr>
            </a:pPr>
            <a:endParaRPr lang="ru-RU" sz="2800" b="1" dirty="0">
              <a:solidFill>
                <a:schemeClr val="tx1"/>
              </a:solidFill>
              <a:latin typeface="Arial"/>
              <a:cs typeface="Arial"/>
            </a:endParaRPr>
          </a:p>
        </p:txBody>
      </p:sp>
    </p:spTree>
    <p:extLst>
      <p:ext uri="{BB962C8B-B14F-4D97-AF65-F5344CB8AC3E}">
        <p14:creationId xmlns:p14="http://schemas.microsoft.com/office/powerpoint/2010/main" val="223982148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965771" y="354099"/>
            <a:ext cx="7523385"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lnSpcReduction="1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150000"/>
              </a:lnSpc>
            </a:pPr>
            <a:r>
              <a:rPr lang="ru-RU" sz="4000" b="1" dirty="0"/>
              <a:t>Я же святому делу</a:t>
            </a:r>
          </a:p>
          <a:p>
            <a:pPr algn="l">
              <a:lnSpc>
                <a:spcPct val="150000"/>
              </a:lnSpc>
            </a:pPr>
            <a:r>
              <a:rPr lang="ru-RU" sz="4000" b="1" dirty="0"/>
              <a:t>Жизнь посвятить хочу,</a:t>
            </a:r>
          </a:p>
          <a:p>
            <a:pPr algn="l">
              <a:lnSpc>
                <a:spcPct val="150000"/>
              </a:lnSpc>
            </a:pPr>
            <a:r>
              <a:rPr lang="ru-RU" sz="4000" b="1" dirty="0"/>
              <a:t>В жаркой молитве смело </a:t>
            </a:r>
          </a:p>
          <a:p>
            <a:pPr algn="l">
              <a:lnSpc>
                <a:spcPct val="150000"/>
              </a:lnSpc>
            </a:pPr>
            <a:r>
              <a:rPr lang="ru-RU" sz="4000" b="1" dirty="0"/>
              <a:t>Вновь к небесам лечу.</a:t>
            </a:r>
          </a:p>
          <a:p>
            <a:pPr algn="l">
              <a:lnSpc>
                <a:spcPct val="150000"/>
              </a:lnSpc>
            </a:pPr>
            <a:endParaRPr lang="ru-RU" sz="4000" b="1" dirty="0">
              <a:solidFill>
                <a:schemeClr val="tx1"/>
              </a:solidFill>
              <a:latin typeface="Arial"/>
              <a:ea typeface="+mn-ea"/>
              <a:cs typeface="Arial"/>
            </a:endParaRPr>
          </a:p>
          <a:p>
            <a:pPr algn="l" defTabSz="685800">
              <a:spcBef>
                <a:spcPts val="1350"/>
              </a:spcBef>
              <a:buClr>
                <a:srgbClr val="595959"/>
              </a:buClr>
            </a:pPr>
            <a:endParaRPr lang="ru-RU" sz="4000" b="1" dirty="0">
              <a:solidFill>
                <a:schemeClr val="tx1"/>
              </a:solidFill>
              <a:latin typeface="Arial"/>
              <a:cs typeface="Arial"/>
            </a:endParaRPr>
          </a:p>
        </p:txBody>
      </p:sp>
    </p:spTree>
    <p:extLst>
      <p:ext uri="{BB962C8B-B14F-4D97-AF65-F5344CB8AC3E}">
        <p14:creationId xmlns:p14="http://schemas.microsoft.com/office/powerpoint/2010/main" val="180519896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178121" y="480774"/>
            <a:ext cx="6965879" cy="4199628"/>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2400" b="1" dirty="0">
                <a:solidFill>
                  <a:schemeClr val="tx1"/>
                </a:solidFill>
                <a:latin typeface="Arial"/>
                <a:ea typeface="+mn-ea"/>
                <a:cs typeface="Arial"/>
              </a:rPr>
              <a:t>Припев: </a:t>
            </a:r>
          </a:p>
          <a:p>
            <a:pPr algn="l" defTabSz="685800">
              <a:lnSpc>
                <a:spcPct val="80000"/>
              </a:lnSpc>
              <a:spcBef>
                <a:spcPts val="1350"/>
              </a:spcBef>
              <a:buClr>
                <a:srgbClr val="595959"/>
              </a:buClr>
            </a:pPr>
            <a:r>
              <a:rPr lang="ru-RU" sz="3700" b="1" dirty="0">
                <a:solidFill>
                  <a:schemeClr val="tx1"/>
                </a:solidFill>
                <a:latin typeface="Arial"/>
                <a:cs typeface="Arial"/>
              </a:rPr>
              <a:t>Шепчут пусть мне, Спаситель,</a:t>
            </a:r>
          </a:p>
          <a:p>
            <a:pPr algn="l" defTabSz="685800">
              <a:lnSpc>
                <a:spcPct val="80000"/>
              </a:lnSpc>
              <a:spcBef>
                <a:spcPts val="1350"/>
              </a:spcBef>
              <a:buClr>
                <a:srgbClr val="595959"/>
              </a:buClr>
            </a:pPr>
            <a:r>
              <a:rPr lang="ru-RU" sz="3700" b="1" dirty="0">
                <a:solidFill>
                  <a:schemeClr val="tx1"/>
                </a:solidFill>
                <a:latin typeface="Arial"/>
                <a:cs typeface="Arial"/>
              </a:rPr>
              <a:t>Нежно Твои уста:</a:t>
            </a:r>
          </a:p>
          <a:p>
            <a:pPr algn="l" defTabSz="685800">
              <a:lnSpc>
                <a:spcPct val="80000"/>
              </a:lnSpc>
              <a:spcBef>
                <a:spcPts val="1350"/>
              </a:spcBef>
              <a:buClr>
                <a:srgbClr val="595959"/>
              </a:buClr>
            </a:pPr>
            <a:r>
              <a:rPr lang="ru-RU" sz="3700" b="1" dirty="0">
                <a:solidFill>
                  <a:schemeClr val="tx1"/>
                </a:solidFill>
                <a:latin typeface="Arial"/>
                <a:cs typeface="Arial"/>
              </a:rPr>
              <a:t>«Вот, Я творю обитель, </a:t>
            </a:r>
          </a:p>
          <a:p>
            <a:pPr algn="l" defTabSz="685800">
              <a:lnSpc>
                <a:spcPct val="80000"/>
              </a:lnSpc>
              <a:spcBef>
                <a:spcPts val="1350"/>
              </a:spcBef>
              <a:buClr>
                <a:srgbClr val="595959"/>
              </a:buClr>
            </a:pPr>
            <a:r>
              <a:rPr lang="ru-RU" sz="3700" b="1" dirty="0">
                <a:solidFill>
                  <a:schemeClr val="tx1"/>
                </a:solidFill>
                <a:latin typeface="Arial"/>
                <a:cs typeface="Arial"/>
              </a:rPr>
              <a:t>Там, любовь чиста.</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30750135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178121" y="480774"/>
            <a:ext cx="6965879" cy="4199628"/>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2400" b="1" dirty="0">
                <a:solidFill>
                  <a:schemeClr val="tx1"/>
                </a:solidFill>
                <a:latin typeface="Arial"/>
                <a:ea typeface="+mn-ea"/>
                <a:cs typeface="Arial"/>
              </a:rPr>
              <a:t>Припев: </a:t>
            </a:r>
          </a:p>
          <a:p>
            <a:pPr algn="l" defTabSz="685800">
              <a:lnSpc>
                <a:spcPct val="80000"/>
              </a:lnSpc>
              <a:spcBef>
                <a:spcPts val="1350"/>
              </a:spcBef>
              <a:buClr>
                <a:srgbClr val="595959"/>
              </a:buClr>
            </a:pPr>
            <a:r>
              <a:rPr lang="ru-RU" sz="3700" b="1" dirty="0">
                <a:solidFill>
                  <a:schemeClr val="tx1"/>
                </a:solidFill>
                <a:latin typeface="Arial"/>
                <a:cs typeface="Arial"/>
              </a:rPr>
              <a:t>Рядом с тобой Я буду,</a:t>
            </a:r>
          </a:p>
          <a:p>
            <a:pPr algn="l" defTabSz="685800">
              <a:lnSpc>
                <a:spcPct val="80000"/>
              </a:lnSpc>
              <a:spcBef>
                <a:spcPts val="1350"/>
              </a:spcBef>
              <a:buClr>
                <a:srgbClr val="595959"/>
              </a:buClr>
            </a:pPr>
            <a:r>
              <a:rPr lang="ru-RU" sz="3700" b="1" dirty="0">
                <a:solidFill>
                  <a:schemeClr val="tx1"/>
                </a:solidFill>
                <a:latin typeface="Arial"/>
                <a:cs typeface="Arial"/>
              </a:rPr>
              <a:t>Пусть даже ночь вокруг.</a:t>
            </a:r>
          </a:p>
          <a:p>
            <a:pPr algn="l" defTabSz="685800">
              <a:lnSpc>
                <a:spcPct val="80000"/>
              </a:lnSpc>
              <a:spcBef>
                <a:spcPts val="1350"/>
              </a:spcBef>
              <a:buClr>
                <a:srgbClr val="595959"/>
              </a:buClr>
            </a:pPr>
            <a:r>
              <a:rPr lang="ru-RU" sz="3700" b="1" dirty="0">
                <a:solidFill>
                  <a:schemeClr val="tx1"/>
                </a:solidFill>
                <a:latin typeface="Arial"/>
                <a:cs typeface="Arial"/>
              </a:rPr>
              <a:t>В помощь тебе повсюду</a:t>
            </a:r>
          </a:p>
          <a:p>
            <a:pPr algn="l" defTabSz="685800">
              <a:lnSpc>
                <a:spcPct val="80000"/>
              </a:lnSpc>
              <a:spcBef>
                <a:spcPts val="1350"/>
              </a:spcBef>
              <a:buClr>
                <a:srgbClr val="595959"/>
              </a:buClr>
            </a:pPr>
            <a:r>
              <a:rPr lang="ru-RU" sz="3700" b="1" dirty="0">
                <a:solidFill>
                  <a:schemeClr val="tx1"/>
                </a:solidFill>
                <a:latin typeface="Arial"/>
                <a:cs typeface="Arial"/>
              </a:rPr>
              <a:t>Милость и свет, Мой друг!»</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3032746726"/>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1012</TotalTime>
  <Words>248</Words>
  <Application>Microsoft Macintosh PowerPoint</Application>
  <PresentationFormat>Экран (16:9)</PresentationFormat>
  <Paragraphs>55</Paragraphs>
  <Slides>13</Slides>
  <Notes>13</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13</vt:i4>
      </vt:variant>
    </vt:vector>
  </HeadingPairs>
  <TitlesOfParts>
    <vt:vector size="23" baseType="lpstr">
      <vt:lpstr>Adobe Garamond Pro</vt:lpstr>
      <vt:lpstr>Arial</vt:lpstr>
      <vt:lpstr>Avenir Next Condensed Demi Bold</vt:lpstr>
      <vt:lpstr>Avenir Next Condensed Regular</vt:lpstr>
      <vt:lpstr>Helvetica Light</vt:lpstr>
      <vt:lpstr>Helvetica Neue</vt:lpstr>
      <vt:lpstr>Helvetica Neue Light</vt:lpstr>
      <vt:lpstr>Helvetica Neue Medium</vt:lpstr>
      <vt:lpstr>Times Roman</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Терзи</dc:creator>
  <cp:lastModifiedBy>Microsoft Office User</cp:lastModifiedBy>
  <cp:revision>79</cp:revision>
  <dcterms:modified xsi:type="dcterms:W3CDTF">2020-10-22T11:12:04Z</dcterms:modified>
</cp:coreProperties>
</file>