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65" r:id="rId2"/>
    <p:sldId id="269" r:id="rId3"/>
    <p:sldId id="267" r:id="rId4"/>
    <p:sldId id="270" r:id="rId5"/>
    <p:sldId id="276" r:id="rId6"/>
    <p:sldId id="278" r:id="rId7"/>
    <p:sldId id="277" r:id="rId8"/>
    <p:sldId id="279" r:id="rId9"/>
    <p:sldId id="280" r:id="rId10"/>
    <p:sldId id="281" r:id="rId11"/>
    <p:sldId id="282" r:id="rId12"/>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60" autoAdjust="0"/>
  </p:normalViewPr>
  <p:slideViewPr>
    <p:cSldViewPr snapToGrid="0" snapToObjects="1">
      <p:cViewPr varScale="1">
        <p:scale>
          <a:sx n="105" d="100"/>
          <a:sy n="105" d="100"/>
        </p:scale>
        <p:origin x="1392" y="18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388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978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555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473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275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5068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1040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2547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bg-BG" sz="6000"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Ты</a:t>
            </a: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 </a:t>
            </a:r>
            <a:r>
              <a:rPr lang="bg-BG" sz="6000"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помощь</a:t>
            </a: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a:t>
            </a:r>
            <a:r>
              <a:rPr lang="bg-BG" sz="6000"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мне</a:t>
            </a: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a:t>
            </a:r>
            <a:r>
              <a:rPr lang="bg-BG" sz="6000"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Господь</a:t>
            </a: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a:t>
            </a:r>
            <a:endPar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4844"/>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342437" y="585747"/>
            <a:ext cx="8171104"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Ты – помощь мне, Господь,</a:t>
            </a:r>
          </a:p>
          <a:p>
            <a:pPr algn="l" defTabSz="685800">
              <a:spcBef>
                <a:spcPts val="1350"/>
              </a:spcBef>
              <a:buClr>
                <a:srgbClr val="595959"/>
              </a:buClr>
            </a:pPr>
            <a:r>
              <a:rPr lang="ru-RU" sz="4000" b="1" dirty="0">
                <a:solidFill>
                  <a:schemeClr val="tx1"/>
                </a:solidFill>
                <a:latin typeface="Arial"/>
                <a:ea typeface="+mn-ea"/>
                <a:cs typeface="Arial"/>
              </a:rPr>
              <a:t>Мой Царь, мой Бог,</a:t>
            </a:r>
          </a:p>
          <a:p>
            <a:pPr algn="l" defTabSz="685800">
              <a:spcBef>
                <a:spcPts val="1350"/>
              </a:spcBef>
              <a:buClr>
                <a:srgbClr val="595959"/>
              </a:buClr>
            </a:pPr>
            <a:r>
              <a:rPr lang="ru-RU" sz="4000" b="1" dirty="0">
                <a:solidFill>
                  <a:schemeClr val="tx1"/>
                </a:solidFill>
                <a:latin typeface="Arial"/>
                <a:ea typeface="+mn-ea"/>
                <a:cs typeface="Arial"/>
              </a:rPr>
              <a:t>Чтоб силой я  Твоей</a:t>
            </a:r>
          </a:p>
          <a:p>
            <a:pPr algn="l" defTabSz="685800">
              <a:spcBef>
                <a:spcPts val="1350"/>
              </a:spcBef>
              <a:buClr>
                <a:srgbClr val="595959"/>
              </a:buClr>
            </a:pPr>
            <a:r>
              <a:rPr lang="ru-RU" sz="4000" b="1" dirty="0">
                <a:solidFill>
                  <a:schemeClr val="tx1"/>
                </a:solidFill>
                <a:latin typeface="Arial"/>
                <a:ea typeface="+mn-ea"/>
                <a:cs typeface="Arial"/>
              </a:rPr>
              <a:t>Все превозмог.</a:t>
            </a:r>
          </a:p>
          <a:p>
            <a:pPr algn="l" defTabSz="685800">
              <a:spcBef>
                <a:spcPts val="1350"/>
              </a:spcBef>
              <a:buClr>
                <a:srgbClr val="595959"/>
              </a:buClr>
            </a:pPr>
            <a:endParaRPr lang="ru-RU" sz="4000" b="1" dirty="0">
              <a:solidFill>
                <a:schemeClr val="tx1"/>
              </a:solidFill>
              <a:latin typeface="Arial"/>
              <a:ea typeface="+mn-ea"/>
              <a:cs typeface="Arial"/>
            </a:endParaRPr>
          </a:p>
          <a:p>
            <a:pPr algn="l" defTabSz="685800">
              <a:spcBef>
                <a:spcPts val="1350"/>
              </a:spcBef>
              <a:buClr>
                <a:srgbClr val="595959"/>
              </a:buClr>
            </a:pPr>
            <a:endParaRPr lang="ru-RU" sz="4000" b="1" dirty="0">
              <a:solidFill>
                <a:schemeClr val="tx1"/>
              </a:solidFill>
              <a:latin typeface="Arial"/>
              <a:ea typeface="+mn-ea"/>
              <a:cs typeface="Arial"/>
            </a:endParaRPr>
          </a:p>
        </p:txBody>
      </p:sp>
    </p:spTree>
    <p:extLst>
      <p:ext uri="{BB962C8B-B14F-4D97-AF65-F5344CB8AC3E}">
        <p14:creationId xmlns:p14="http://schemas.microsoft.com/office/powerpoint/2010/main" val="311497647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651462"/>
            <a:ext cx="6965879"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Припев: </a:t>
            </a:r>
          </a:p>
          <a:p>
            <a:pPr algn="l" defTabSz="685800">
              <a:spcBef>
                <a:spcPts val="1350"/>
              </a:spcBef>
              <a:buClr>
                <a:srgbClr val="595959"/>
              </a:buClr>
            </a:pPr>
            <a:r>
              <a:rPr lang="ru-RU" sz="3700" b="1" dirty="0">
                <a:solidFill>
                  <a:schemeClr val="tx1"/>
                </a:solidFill>
                <a:latin typeface="Arial"/>
                <a:cs typeface="Arial"/>
              </a:rPr>
              <a:t>К Тебе мое стремленье,</a:t>
            </a:r>
          </a:p>
          <a:p>
            <a:pPr algn="l" defTabSz="685800">
              <a:spcBef>
                <a:spcPts val="1350"/>
              </a:spcBef>
              <a:buClr>
                <a:srgbClr val="595959"/>
              </a:buClr>
            </a:pPr>
            <a:r>
              <a:rPr lang="ru-RU" sz="3700" b="1" dirty="0">
                <a:solidFill>
                  <a:schemeClr val="tx1"/>
                </a:solidFill>
                <a:latin typeface="Arial"/>
                <a:cs typeface="Arial"/>
              </a:rPr>
              <a:t>Когда томлюсь душой,</a:t>
            </a:r>
          </a:p>
          <a:p>
            <a:pPr algn="l" defTabSz="685800">
              <a:spcBef>
                <a:spcPts val="1350"/>
              </a:spcBef>
              <a:buClr>
                <a:srgbClr val="595959"/>
              </a:buClr>
            </a:pPr>
            <a:r>
              <a:rPr lang="ru-RU" sz="3700" b="1" dirty="0">
                <a:solidFill>
                  <a:schemeClr val="tx1"/>
                </a:solidFill>
                <a:latin typeface="Arial"/>
                <a:cs typeface="Arial"/>
              </a:rPr>
              <a:t>В Тебе мое спасенье,</a:t>
            </a:r>
          </a:p>
          <a:p>
            <a:pPr algn="l" defTabSz="685800">
              <a:spcBef>
                <a:spcPts val="1350"/>
              </a:spcBef>
              <a:buClr>
                <a:srgbClr val="595959"/>
              </a:buClr>
            </a:pPr>
            <a:r>
              <a:rPr lang="ru-RU" sz="3700" b="1" dirty="0">
                <a:solidFill>
                  <a:schemeClr val="tx1"/>
                </a:solidFill>
                <a:latin typeface="Arial"/>
                <a:cs typeface="Arial"/>
              </a:rPr>
              <a:t>В Тебе покой!</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19224733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356171" y="634515"/>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cs typeface="Arial"/>
              </a:rPr>
              <a:t>Ты – помощь мне, Господь,</a:t>
            </a:r>
          </a:p>
          <a:p>
            <a:pPr algn="l" defTabSz="685800">
              <a:spcBef>
                <a:spcPts val="1350"/>
              </a:spcBef>
              <a:buClr>
                <a:srgbClr val="595959"/>
              </a:buClr>
            </a:pPr>
            <a:r>
              <a:rPr lang="ru-RU" sz="4000" b="1" dirty="0">
                <a:solidFill>
                  <a:schemeClr val="tx1"/>
                </a:solidFill>
                <a:latin typeface="Arial"/>
                <a:cs typeface="Arial"/>
              </a:rPr>
              <a:t>На всякий час;</a:t>
            </a:r>
          </a:p>
          <a:p>
            <a:pPr algn="l" defTabSz="685800">
              <a:spcBef>
                <a:spcPts val="1350"/>
              </a:spcBef>
              <a:buClr>
                <a:srgbClr val="595959"/>
              </a:buClr>
            </a:pPr>
            <a:r>
              <a:rPr lang="ru-RU" sz="4000" b="1" dirty="0">
                <a:solidFill>
                  <a:schemeClr val="tx1"/>
                </a:solidFill>
                <a:latin typeface="Arial"/>
                <a:cs typeface="Arial"/>
              </a:rPr>
              <a:t>И мир дарует мне</a:t>
            </a:r>
          </a:p>
          <a:p>
            <a:pPr algn="l" defTabSz="685800">
              <a:spcBef>
                <a:spcPts val="1350"/>
              </a:spcBef>
              <a:buClr>
                <a:srgbClr val="595959"/>
              </a:buClr>
            </a:pPr>
            <a:r>
              <a:rPr lang="ru-RU" sz="4000" b="1" dirty="0">
                <a:solidFill>
                  <a:schemeClr val="tx1"/>
                </a:solidFill>
                <a:latin typeface="Arial"/>
                <a:cs typeface="Arial"/>
              </a:rPr>
              <a:t>Твой нежный глас.</a:t>
            </a:r>
          </a:p>
          <a:p>
            <a:pPr algn="l" defTabSz="685800">
              <a:spcBef>
                <a:spcPts val="1350"/>
              </a:spcBef>
              <a:buClr>
                <a:srgbClr val="595959"/>
              </a:buClr>
            </a:pPr>
            <a:endParaRPr lang="ru-RU" sz="44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651462"/>
            <a:ext cx="6965879"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Припев: </a:t>
            </a:r>
          </a:p>
          <a:p>
            <a:pPr algn="l" defTabSz="685800">
              <a:spcBef>
                <a:spcPts val="1350"/>
              </a:spcBef>
              <a:buClr>
                <a:srgbClr val="595959"/>
              </a:buClr>
            </a:pPr>
            <a:r>
              <a:rPr lang="ru-RU" sz="3700" b="1" dirty="0">
                <a:solidFill>
                  <a:schemeClr val="tx1"/>
                </a:solidFill>
                <a:latin typeface="Arial"/>
                <a:cs typeface="Arial"/>
              </a:rPr>
              <a:t>К Тебе мое стремленье,</a:t>
            </a:r>
          </a:p>
          <a:p>
            <a:pPr algn="l" defTabSz="685800">
              <a:spcBef>
                <a:spcPts val="1350"/>
              </a:spcBef>
              <a:buClr>
                <a:srgbClr val="595959"/>
              </a:buClr>
            </a:pPr>
            <a:r>
              <a:rPr lang="ru-RU" sz="3700" b="1" dirty="0">
                <a:solidFill>
                  <a:schemeClr val="tx1"/>
                </a:solidFill>
                <a:latin typeface="Arial"/>
                <a:cs typeface="Arial"/>
              </a:rPr>
              <a:t>Когда томлюсь душой,</a:t>
            </a:r>
          </a:p>
          <a:p>
            <a:pPr algn="l" defTabSz="685800">
              <a:spcBef>
                <a:spcPts val="1350"/>
              </a:spcBef>
              <a:buClr>
                <a:srgbClr val="595959"/>
              </a:buClr>
            </a:pPr>
            <a:r>
              <a:rPr lang="ru-RU" sz="3700" b="1" dirty="0">
                <a:solidFill>
                  <a:schemeClr val="tx1"/>
                </a:solidFill>
                <a:latin typeface="Arial"/>
                <a:cs typeface="Arial"/>
              </a:rPr>
              <a:t>В Тебе мое спасенье,</a:t>
            </a:r>
          </a:p>
          <a:p>
            <a:pPr algn="l" defTabSz="685800">
              <a:spcBef>
                <a:spcPts val="1350"/>
              </a:spcBef>
              <a:buClr>
                <a:srgbClr val="595959"/>
              </a:buClr>
            </a:pPr>
            <a:r>
              <a:rPr lang="ru-RU" sz="3700" b="1" dirty="0">
                <a:solidFill>
                  <a:schemeClr val="tx1"/>
                </a:solidFill>
                <a:latin typeface="Arial"/>
                <a:cs typeface="Arial"/>
              </a:rPr>
              <a:t>В Тебе покой!</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4844"/>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342437" y="585747"/>
            <a:ext cx="8171104"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Ты – помощь мне, Господь,</a:t>
            </a:r>
          </a:p>
          <a:p>
            <a:pPr algn="l" defTabSz="685800">
              <a:spcBef>
                <a:spcPts val="1350"/>
              </a:spcBef>
              <a:buClr>
                <a:srgbClr val="595959"/>
              </a:buClr>
            </a:pPr>
            <a:r>
              <a:rPr lang="ru-RU" sz="4000" b="1" dirty="0">
                <a:solidFill>
                  <a:schemeClr val="tx1"/>
                </a:solidFill>
                <a:latin typeface="Arial"/>
                <a:ea typeface="+mn-ea"/>
                <a:cs typeface="Arial"/>
              </a:rPr>
              <a:t>Пребудь вблизи</a:t>
            </a:r>
          </a:p>
          <a:p>
            <a:pPr algn="l" defTabSz="685800">
              <a:spcBef>
                <a:spcPts val="1350"/>
              </a:spcBef>
              <a:buClr>
                <a:srgbClr val="595959"/>
              </a:buClr>
            </a:pPr>
            <a:r>
              <a:rPr lang="ru-RU" sz="4000" b="1" dirty="0">
                <a:solidFill>
                  <a:schemeClr val="tx1"/>
                </a:solidFill>
                <a:latin typeface="Arial"/>
                <a:ea typeface="+mn-ea"/>
                <a:cs typeface="Arial"/>
              </a:rPr>
              <a:t>И искушенья власть</a:t>
            </a:r>
          </a:p>
          <a:p>
            <a:pPr algn="l" defTabSz="685800">
              <a:spcBef>
                <a:spcPts val="1350"/>
              </a:spcBef>
              <a:buClr>
                <a:srgbClr val="595959"/>
              </a:buClr>
            </a:pPr>
            <a:r>
              <a:rPr lang="ru-RU" sz="4000" b="1" dirty="0">
                <a:solidFill>
                  <a:schemeClr val="tx1"/>
                </a:solidFill>
                <a:latin typeface="Arial"/>
                <a:ea typeface="+mn-ea"/>
                <a:cs typeface="Arial"/>
              </a:rPr>
              <a:t>Сам отрази.</a:t>
            </a:r>
          </a:p>
          <a:p>
            <a:pPr algn="l" defTabSz="685800">
              <a:spcBef>
                <a:spcPts val="1350"/>
              </a:spcBef>
              <a:buClr>
                <a:srgbClr val="595959"/>
              </a:buClr>
            </a:pPr>
            <a:endParaRPr lang="ru-RU" sz="4000" b="1" dirty="0">
              <a:solidFill>
                <a:schemeClr val="tx1"/>
              </a:solidFill>
              <a:latin typeface="Arial"/>
              <a:ea typeface="+mn-ea"/>
              <a:cs typeface="Arial"/>
            </a:endParaRPr>
          </a:p>
        </p:txBody>
      </p:sp>
    </p:spTree>
    <p:extLst>
      <p:ext uri="{BB962C8B-B14F-4D97-AF65-F5344CB8AC3E}">
        <p14:creationId xmlns:p14="http://schemas.microsoft.com/office/powerpoint/2010/main" val="15405591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651462"/>
            <a:ext cx="6965879"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Припев: </a:t>
            </a:r>
          </a:p>
          <a:p>
            <a:pPr algn="l" defTabSz="685800">
              <a:spcBef>
                <a:spcPts val="1350"/>
              </a:spcBef>
              <a:buClr>
                <a:srgbClr val="595959"/>
              </a:buClr>
            </a:pPr>
            <a:r>
              <a:rPr lang="ru-RU" sz="3700" b="1" dirty="0">
                <a:solidFill>
                  <a:schemeClr val="tx1"/>
                </a:solidFill>
                <a:latin typeface="Arial"/>
                <a:cs typeface="Arial"/>
              </a:rPr>
              <a:t>К Тебе мое стремленье,</a:t>
            </a:r>
          </a:p>
          <a:p>
            <a:pPr algn="l" defTabSz="685800">
              <a:spcBef>
                <a:spcPts val="1350"/>
              </a:spcBef>
              <a:buClr>
                <a:srgbClr val="595959"/>
              </a:buClr>
            </a:pPr>
            <a:r>
              <a:rPr lang="ru-RU" sz="3700" b="1" dirty="0">
                <a:solidFill>
                  <a:schemeClr val="tx1"/>
                </a:solidFill>
                <a:latin typeface="Arial"/>
                <a:cs typeface="Arial"/>
              </a:rPr>
              <a:t>Когда томлюсь душой,</a:t>
            </a:r>
          </a:p>
          <a:p>
            <a:pPr algn="l" defTabSz="685800">
              <a:spcBef>
                <a:spcPts val="1350"/>
              </a:spcBef>
              <a:buClr>
                <a:srgbClr val="595959"/>
              </a:buClr>
            </a:pPr>
            <a:r>
              <a:rPr lang="ru-RU" sz="3700" b="1" dirty="0">
                <a:solidFill>
                  <a:schemeClr val="tx1"/>
                </a:solidFill>
                <a:latin typeface="Arial"/>
                <a:cs typeface="Arial"/>
              </a:rPr>
              <a:t>В Тебе мое спасенье,</a:t>
            </a:r>
          </a:p>
          <a:p>
            <a:pPr algn="l" defTabSz="685800">
              <a:spcBef>
                <a:spcPts val="1350"/>
              </a:spcBef>
              <a:buClr>
                <a:srgbClr val="595959"/>
              </a:buClr>
            </a:pPr>
            <a:r>
              <a:rPr lang="ru-RU" sz="3700" b="1" dirty="0">
                <a:solidFill>
                  <a:schemeClr val="tx1"/>
                </a:solidFill>
                <a:latin typeface="Arial"/>
                <a:cs typeface="Arial"/>
              </a:rPr>
              <a:t>В Тебе покой!</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103261615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4844"/>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342437" y="585747"/>
            <a:ext cx="8171104"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Ты – помощь мне, Господь,</a:t>
            </a:r>
          </a:p>
          <a:p>
            <a:pPr algn="l" defTabSz="685800">
              <a:spcBef>
                <a:spcPts val="1350"/>
              </a:spcBef>
              <a:buClr>
                <a:srgbClr val="595959"/>
              </a:buClr>
            </a:pPr>
            <a:r>
              <a:rPr lang="ru-RU" sz="4000" b="1" dirty="0">
                <a:solidFill>
                  <a:schemeClr val="tx1"/>
                </a:solidFill>
                <a:latin typeface="Arial"/>
                <a:ea typeface="+mn-ea"/>
                <a:cs typeface="Arial"/>
              </a:rPr>
              <a:t>Среди скорбей!</a:t>
            </a:r>
          </a:p>
          <a:p>
            <a:pPr algn="l" defTabSz="685800">
              <a:spcBef>
                <a:spcPts val="1350"/>
              </a:spcBef>
              <a:buClr>
                <a:srgbClr val="595959"/>
              </a:buClr>
            </a:pPr>
            <a:r>
              <a:rPr lang="ru-RU" sz="4000" b="1" dirty="0">
                <a:solidFill>
                  <a:schemeClr val="tx1"/>
                </a:solidFill>
                <a:latin typeface="Arial"/>
                <a:ea typeface="+mn-ea"/>
                <a:cs typeface="Arial"/>
              </a:rPr>
              <a:t>Приди, вселись и Сам</a:t>
            </a:r>
          </a:p>
          <a:p>
            <a:pPr algn="l" defTabSz="685800">
              <a:spcBef>
                <a:spcPts val="1350"/>
              </a:spcBef>
              <a:buClr>
                <a:srgbClr val="595959"/>
              </a:buClr>
            </a:pPr>
            <a:r>
              <a:rPr lang="ru-RU" sz="4000" b="1" dirty="0">
                <a:solidFill>
                  <a:schemeClr val="tx1"/>
                </a:solidFill>
                <a:latin typeface="Arial"/>
                <a:ea typeface="+mn-ea"/>
                <a:cs typeface="Arial"/>
              </a:rPr>
              <a:t>Твой свет пролей.</a:t>
            </a:r>
          </a:p>
          <a:p>
            <a:pPr algn="l" defTabSz="685800">
              <a:spcBef>
                <a:spcPts val="1350"/>
              </a:spcBef>
              <a:buClr>
                <a:srgbClr val="595959"/>
              </a:buClr>
            </a:pPr>
            <a:endParaRPr lang="ru-RU" sz="4000" b="1" dirty="0">
              <a:solidFill>
                <a:schemeClr val="tx1"/>
              </a:solidFill>
              <a:latin typeface="Arial"/>
              <a:ea typeface="+mn-ea"/>
              <a:cs typeface="Arial"/>
            </a:endParaRPr>
          </a:p>
        </p:txBody>
      </p:sp>
    </p:spTree>
    <p:extLst>
      <p:ext uri="{BB962C8B-B14F-4D97-AF65-F5344CB8AC3E}">
        <p14:creationId xmlns:p14="http://schemas.microsoft.com/office/powerpoint/2010/main" val="341873390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651462"/>
            <a:ext cx="6965879"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Припев: </a:t>
            </a:r>
          </a:p>
          <a:p>
            <a:pPr algn="l" defTabSz="685800">
              <a:spcBef>
                <a:spcPts val="1350"/>
              </a:spcBef>
              <a:buClr>
                <a:srgbClr val="595959"/>
              </a:buClr>
            </a:pPr>
            <a:r>
              <a:rPr lang="ru-RU" sz="3700" b="1" dirty="0">
                <a:solidFill>
                  <a:schemeClr val="tx1"/>
                </a:solidFill>
                <a:latin typeface="Arial"/>
                <a:cs typeface="Arial"/>
              </a:rPr>
              <a:t>К Тебе мое стремленье,</a:t>
            </a:r>
          </a:p>
          <a:p>
            <a:pPr algn="l" defTabSz="685800">
              <a:spcBef>
                <a:spcPts val="1350"/>
              </a:spcBef>
              <a:buClr>
                <a:srgbClr val="595959"/>
              </a:buClr>
            </a:pPr>
            <a:r>
              <a:rPr lang="ru-RU" sz="3700" b="1" dirty="0">
                <a:solidFill>
                  <a:schemeClr val="tx1"/>
                </a:solidFill>
                <a:latin typeface="Arial"/>
                <a:cs typeface="Arial"/>
              </a:rPr>
              <a:t>Когда томлюсь душой,</a:t>
            </a:r>
          </a:p>
          <a:p>
            <a:pPr algn="l" defTabSz="685800">
              <a:spcBef>
                <a:spcPts val="1350"/>
              </a:spcBef>
              <a:buClr>
                <a:srgbClr val="595959"/>
              </a:buClr>
            </a:pPr>
            <a:r>
              <a:rPr lang="ru-RU" sz="3700" b="1" dirty="0">
                <a:solidFill>
                  <a:schemeClr val="tx1"/>
                </a:solidFill>
                <a:latin typeface="Arial"/>
                <a:cs typeface="Arial"/>
              </a:rPr>
              <a:t>В Тебе мое спасенье,</a:t>
            </a:r>
          </a:p>
          <a:p>
            <a:pPr algn="l" defTabSz="685800">
              <a:spcBef>
                <a:spcPts val="1350"/>
              </a:spcBef>
              <a:buClr>
                <a:srgbClr val="595959"/>
              </a:buClr>
            </a:pPr>
            <a:r>
              <a:rPr lang="ru-RU" sz="3700" b="1" dirty="0">
                <a:solidFill>
                  <a:schemeClr val="tx1"/>
                </a:solidFill>
                <a:latin typeface="Arial"/>
                <a:cs typeface="Arial"/>
              </a:rPr>
              <a:t>В Тебе покой!</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72969127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4844"/>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342437" y="585747"/>
            <a:ext cx="8171104"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Ты – помощь мне, Господь,</a:t>
            </a:r>
          </a:p>
          <a:p>
            <a:pPr algn="l" defTabSz="685800">
              <a:spcBef>
                <a:spcPts val="1350"/>
              </a:spcBef>
              <a:buClr>
                <a:srgbClr val="595959"/>
              </a:buClr>
            </a:pPr>
            <a:r>
              <a:rPr lang="ru-RU" sz="4000" b="1" dirty="0">
                <a:solidFill>
                  <a:schemeClr val="tx1"/>
                </a:solidFill>
                <a:latin typeface="Arial"/>
                <a:ea typeface="+mn-ea"/>
                <a:cs typeface="Arial"/>
              </a:rPr>
              <a:t>Мной управляй</a:t>
            </a:r>
          </a:p>
          <a:p>
            <a:pPr algn="l" defTabSz="685800">
              <a:spcBef>
                <a:spcPts val="1350"/>
              </a:spcBef>
              <a:buClr>
                <a:srgbClr val="595959"/>
              </a:buClr>
            </a:pPr>
            <a:r>
              <a:rPr lang="ru-RU" sz="4000" b="1" dirty="0">
                <a:solidFill>
                  <a:schemeClr val="tx1"/>
                </a:solidFill>
                <a:latin typeface="Arial"/>
                <a:ea typeface="+mn-ea"/>
                <a:cs typeface="Arial"/>
              </a:rPr>
              <a:t>И, как Ты обещал,</a:t>
            </a:r>
          </a:p>
          <a:p>
            <a:pPr algn="l" defTabSz="685800">
              <a:spcBef>
                <a:spcPts val="1350"/>
              </a:spcBef>
              <a:buClr>
                <a:srgbClr val="595959"/>
              </a:buClr>
            </a:pPr>
            <a:r>
              <a:rPr lang="ru-RU" sz="4000" b="1" dirty="0">
                <a:solidFill>
                  <a:schemeClr val="tx1"/>
                </a:solidFill>
                <a:latin typeface="Arial"/>
                <a:ea typeface="+mn-ea"/>
                <a:cs typeface="Arial"/>
              </a:rPr>
              <a:t>Не оставляй.</a:t>
            </a:r>
          </a:p>
          <a:p>
            <a:pPr algn="l" defTabSz="685800">
              <a:spcBef>
                <a:spcPts val="1350"/>
              </a:spcBef>
              <a:buClr>
                <a:srgbClr val="595959"/>
              </a:buClr>
            </a:pPr>
            <a:endParaRPr lang="ru-RU" sz="4000" b="1" dirty="0">
              <a:solidFill>
                <a:schemeClr val="tx1"/>
              </a:solidFill>
              <a:latin typeface="Arial"/>
              <a:ea typeface="+mn-ea"/>
              <a:cs typeface="Arial"/>
            </a:endParaRPr>
          </a:p>
          <a:p>
            <a:pPr algn="l" defTabSz="685800">
              <a:spcBef>
                <a:spcPts val="1350"/>
              </a:spcBef>
              <a:buClr>
                <a:srgbClr val="595959"/>
              </a:buClr>
            </a:pPr>
            <a:endParaRPr lang="ru-RU" sz="4000" b="1" dirty="0">
              <a:solidFill>
                <a:schemeClr val="tx1"/>
              </a:solidFill>
              <a:latin typeface="Arial"/>
              <a:ea typeface="+mn-ea"/>
              <a:cs typeface="Arial"/>
            </a:endParaRPr>
          </a:p>
        </p:txBody>
      </p:sp>
    </p:spTree>
    <p:extLst>
      <p:ext uri="{BB962C8B-B14F-4D97-AF65-F5344CB8AC3E}">
        <p14:creationId xmlns:p14="http://schemas.microsoft.com/office/powerpoint/2010/main" val="277175892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651462"/>
            <a:ext cx="6965879"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Припев: </a:t>
            </a:r>
          </a:p>
          <a:p>
            <a:pPr algn="l" defTabSz="685800">
              <a:spcBef>
                <a:spcPts val="1350"/>
              </a:spcBef>
              <a:buClr>
                <a:srgbClr val="595959"/>
              </a:buClr>
            </a:pPr>
            <a:r>
              <a:rPr lang="ru-RU" sz="3700" b="1" dirty="0">
                <a:solidFill>
                  <a:schemeClr val="tx1"/>
                </a:solidFill>
                <a:latin typeface="Arial"/>
                <a:cs typeface="Arial"/>
              </a:rPr>
              <a:t>К Тебе мое стремленье,</a:t>
            </a:r>
          </a:p>
          <a:p>
            <a:pPr algn="l" defTabSz="685800">
              <a:spcBef>
                <a:spcPts val="1350"/>
              </a:spcBef>
              <a:buClr>
                <a:srgbClr val="595959"/>
              </a:buClr>
            </a:pPr>
            <a:r>
              <a:rPr lang="ru-RU" sz="3700" b="1" dirty="0">
                <a:solidFill>
                  <a:schemeClr val="tx1"/>
                </a:solidFill>
                <a:latin typeface="Arial"/>
                <a:cs typeface="Arial"/>
              </a:rPr>
              <a:t>Когда томлюсь душой,</a:t>
            </a:r>
          </a:p>
          <a:p>
            <a:pPr algn="l" defTabSz="685800">
              <a:spcBef>
                <a:spcPts val="1350"/>
              </a:spcBef>
              <a:buClr>
                <a:srgbClr val="595959"/>
              </a:buClr>
            </a:pPr>
            <a:r>
              <a:rPr lang="ru-RU" sz="3700" b="1" dirty="0">
                <a:solidFill>
                  <a:schemeClr val="tx1"/>
                </a:solidFill>
                <a:latin typeface="Arial"/>
                <a:cs typeface="Arial"/>
              </a:rPr>
              <a:t>В Тебе мое спасенье,</a:t>
            </a:r>
          </a:p>
          <a:p>
            <a:pPr algn="l" defTabSz="685800">
              <a:spcBef>
                <a:spcPts val="1350"/>
              </a:spcBef>
              <a:buClr>
                <a:srgbClr val="595959"/>
              </a:buClr>
            </a:pPr>
            <a:r>
              <a:rPr lang="ru-RU" sz="3700" b="1" dirty="0">
                <a:solidFill>
                  <a:schemeClr val="tx1"/>
                </a:solidFill>
                <a:latin typeface="Arial"/>
                <a:cs typeface="Arial"/>
              </a:rPr>
              <a:t>В Тебе покой!</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1489246748"/>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1011</TotalTime>
  <Words>197</Words>
  <Application>Microsoft Macintosh PowerPoint</Application>
  <PresentationFormat>Экран (16:9)</PresentationFormat>
  <Paragraphs>46</Paragraphs>
  <Slides>11</Slides>
  <Notes>11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11</vt:i4>
      </vt:variant>
    </vt:vector>
  </HeadingPairs>
  <TitlesOfParts>
    <vt:vector size="21"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Microsoft Office User</cp:lastModifiedBy>
  <cp:revision>79</cp:revision>
  <dcterms:modified xsi:type="dcterms:W3CDTF">2020-10-21T18:02:14Z</dcterms:modified>
</cp:coreProperties>
</file>