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4" r:id="rId4"/>
    <p:sldId id="1055" r:id="rId5"/>
    <p:sldId id="1056" r:id="rId6"/>
    <p:sldId id="1057" r:id="rId7"/>
    <p:sldId id="1058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8" d="100"/>
          <a:sy n="108" d="100"/>
        </p:scale>
        <p:origin x="1184" y="18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с Тобой хочу идти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Создатель, </a:t>
            </a:r>
            <a:r>
              <a:rPr lang="ru-RU" sz="4800" b="1" spc="-15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святый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Бог,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был слаб, но Ты помог.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сердце мне вернул покой!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молю: оставайся со мной.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с Тобой хочу идти,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руку меня возьми,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со мной в земном пути,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и Ты, мой Господь, я и Ты.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лабиринтах зла и тьмы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укроет от беды?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поддержит на пути?</a:t>
            </a:r>
          </a:p>
          <a:p>
            <a:pPr lvl="0"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Ты, мой Господь, 							только Ты.</a:t>
            </a:r>
          </a:p>
          <a:p>
            <a:pPr lvl="0"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с Тобой хочу идти,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руку меня возьми,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со мной в земном пути,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и Ты, мой Господь, я и Ты.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закате моих дней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светлой родине моей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крылах  Своей любви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неси, мой Отец, Ты неси.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7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с Тобой хочу идти,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руку меня возьми,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со мной в земном пути,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и Ты, мой Господь, я и Ты.</a:t>
            </a: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43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8427</TotalTime>
  <Words>178</Words>
  <Application>Microsoft Macintosh PowerPoint</Application>
  <PresentationFormat>Экран (4:3)</PresentationFormat>
  <Paragraphs>35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Microsoft Office User</cp:lastModifiedBy>
  <cp:revision>231</cp:revision>
  <dcterms:created xsi:type="dcterms:W3CDTF">2016-09-02T12:17:38Z</dcterms:created>
  <dcterms:modified xsi:type="dcterms:W3CDTF">2020-10-22T10:50:16Z</dcterms:modified>
</cp:coreProperties>
</file>