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5" r:id="rId3"/>
    <p:sldId id="1056" r:id="rId4"/>
    <p:sldId id="1060" r:id="rId5"/>
    <p:sldId id="1058" r:id="rId6"/>
    <p:sldId id="1057" r:id="rId7"/>
    <p:sldId id="1059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243A"/>
    <a:srgbClr val="0D1A2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02" autoAdjust="0"/>
    <p:restoredTop sz="78762" autoAdjust="0"/>
  </p:normalViewPr>
  <p:slideViewPr>
    <p:cSldViewPr>
      <p:cViewPr varScale="1">
        <p:scale>
          <a:sx n="127" d="100"/>
          <a:sy n="127" d="100"/>
        </p:scale>
        <p:origin x="-1064" y="-112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09.03.21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  <p:sp>
        <p:nvSpPr>
          <p:cNvPr id="10" name="Biblical and Theological Foundations for…">
            <a:extLst>
              <a:ext uri="{FF2B5EF4-FFF2-40B4-BE49-F238E27FC236}">
                <a16:creationId xmlns:a16="http://schemas.microsoft.com/office/drawing/2014/main" xmlns="" id="{E4438512-FB30-8240-9BEE-8A05FE64B54F}"/>
              </a:ext>
            </a:extLst>
          </p:cNvPr>
          <p:cNvSpPr txBox="1">
            <a:spLocks/>
          </p:cNvSpPr>
          <p:nvPr/>
        </p:nvSpPr>
        <p:spPr>
          <a:xfrm>
            <a:off x="2195736" y="1556792"/>
            <a:ext cx="6624736" cy="180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ru-RU" sz="8800" b="1" dirty="0">
                <a:solidFill>
                  <a:srgbClr val="000000"/>
                </a:solidFill>
                <a:latin typeface="Arial"/>
                <a:cs typeface="Arial"/>
              </a:rPr>
              <a:t>Мой </a:t>
            </a:r>
            <a:r>
              <a:rPr lang="ru-RU" sz="8800" b="1" dirty="0" smtClean="0">
                <a:solidFill>
                  <a:srgbClr val="000000"/>
                </a:solidFill>
                <a:latin typeface="Arial"/>
                <a:cs typeface="Arial"/>
              </a:rPr>
              <a:t>Иисус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04664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Мой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Иисус, </a:t>
            </a:r>
            <a:endParaRPr lang="en-US" sz="66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Ты любишь меня</a:t>
            </a: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И охраняешь день </a:t>
            </a: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День ото дня,</a:t>
            </a:r>
          </a:p>
        </p:txBody>
      </p:sp>
    </p:spTree>
    <p:extLst>
      <p:ext uri="{BB962C8B-B14F-4D97-AF65-F5344CB8AC3E}">
        <p14:creationId xmlns:p14="http://schemas.microsoft.com/office/powerpoint/2010/main" val="144695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260648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Каждый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мой вздох</a:t>
            </a: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Ты слышишь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В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тиши,</a:t>
            </a: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Каждый мой шаг</a:t>
            </a: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Направляешь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В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пути.</a:t>
            </a:r>
          </a:p>
        </p:txBody>
      </p:sp>
    </p:spTree>
    <p:extLst>
      <p:ext uri="{BB962C8B-B14F-4D97-AF65-F5344CB8AC3E}">
        <p14:creationId xmlns:p14="http://schemas.microsoft.com/office/powerpoint/2010/main" val="440250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260648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Меня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Ты нашёл,</a:t>
            </a: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Меня Ты поднял</a:t>
            </a: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И нежно, как мама,</a:t>
            </a: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К сердцу прижал.</a:t>
            </a:r>
          </a:p>
          <a:p>
            <a:endParaRPr lang="ru-RU" sz="6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1431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260648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Мой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Иисус,</a:t>
            </a: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Тебя я люблю</a:t>
            </a: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И никогда </a:t>
            </a:r>
            <a:endParaRPr lang="en-US" sz="66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От Тебя не уйду.</a:t>
            </a:r>
          </a:p>
          <a:p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 	</a:t>
            </a:r>
            <a:endParaRPr lang="ru-RU" sz="6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55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260648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Мой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Иисус, </a:t>
            </a: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Я знаю – Ты мой,</a:t>
            </a: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Счастливым я буду</a:t>
            </a: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Только с Тобой.</a:t>
            </a:r>
          </a:p>
        </p:txBody>
      </p:sp>
    </p:spTree>
    <p:extLst>
      <p:ext uri="{BB962C8B-B14F-4D97-AF65-F5344CB8AC3E}">
        <p14:creationId xmlns:p14="http://schemas.microsoft.com/office/powerpoint/2010/main" val="2349638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260648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Мой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Иисус,</a:t>
            </a: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Тебя я люблю</a:t>
            </a: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И никогда </a:t>
            </a: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От тебя не уйду!</a:t>
            </a:r>
          </a:p>
          <a:p>
            <a:pPr>
              <a:lnSpc>
                <a:spcPct val="90000"/>
              </a:lnSpc>
            </a:pPr>
            <a:endParaRPr lang="ru-RU" sz="6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1127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8893</TotalTime>
  <Words>81</Words>
  <Application>Microsoft Macintosh PowerPoint</Application>
  <PresentationFormat>On-screen Show (4:3)</PresentationFormat>
  <Paragraphs>27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267</cp:revision>
  <dcterms:created xsi:type="dcterms:W3CDTF">2016-09-02T12:17:38Z</dcterms:created>
  <dcterms:modified xsi:type="dcterms:W3CDTF">2021-03-09T08:43:16Z</dcterms:modified>
</cp:coreProperties>
</file>