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wdp" ContentType="image/vnd.ms-photo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1040" r:id="rId2"/>
    <p:sldId id="1049" r:id="rId3"/>
    <p:sldId id="1050" r:id="rId4"/>
    <p:sldId id="1051" r:id="rId5"/>
    <p:sldId id="1054" r:id="rId6"/>
    <p:sldId id="1052" r:id="rId7"/>
    <p:sldId id="1053" r:id="rId8"/>
  </p:sldIdLst>
  <p:sldSz cx="9144000" cy="6858000" type="screen4x3"/>
  <p:notesSz cx="6858000" cy="9144000"/>
  <p:defaultTextStyle>
    <a:defPPr>
      <a:defRPr lang="ru-RU"/>
    </a:defPPr>
    <a:lvl1pPr marL="0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77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55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32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10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87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064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241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418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525" userDrawn="1">
          <p15:clr>
            <a:srgbClr val="A4A3A4"/>
          </p15:clr>
        </p15:guide>
        <p15:guide id="2" pos="297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243A"/>
    <a:srgbClr val="0D1A2A"/>
    <a:srgbClr val="EEC5BB"/>
    <a:srgbClr val="E19CEA"/>
    <a:srgbClr val="FFFFFF"/>
    <a:srgbClr val="663300"/>
    <a:srgbClr val="8000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851" autoAdjust="0"/>
    <p:restoredTop sz="78762" autoAdjust="0"/>
  </p:normalViewPr>
  <p:slideViewPr>
    <p:cSldViewPr>
      <p:cViewPr>
        <p:scale>
          <a:sx n="90" d="100"/>
          <a:sy n="90" d="100"/>
        </p:scale>
        <p:origin x="-3808" y="-1912"/>
      </p:cViewPr>
      <p:guideLst>
        <p:guide orient="horz" pos="1525"/>
        <p:guide pos="297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117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notesMaster" Target="notesMasters/notesMaster1.xml"/><Relationship Id="rId10" Type="http://schemas.openxmlformats.org/officeDocument/2006/relationships/printerSettings" Target="printerSettings/printerSettings1.bin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22916F-EBD3-E747-8448-127B08F6EB2F}" type="datetimeFigureOut">
              <a:rPr lang="en-US" smtClean="0"/>
              <a:pPr/>
              <a:t>06.03.21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53600B-B5DC-4147-A93D-8C6F66C8D0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5721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77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55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32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10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887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64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241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418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33550D-BEA3-9C43-B81A-B8DB5661244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90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1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06.03.21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06.03.21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06.03.21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06.03.21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6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5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1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8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6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4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06.03.21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06.03.21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10" indent="0">
              <a:buNone/>
              <a:defRPr sz="1600" b="1"/>
            </a:lvl5pPr>
            <a:lvl6pPr marL="2285887" indent="0">
              <a:buNone/>
              <a:defRPr sz="1600" b="1"/>
            </a:lvl6pPr>
            <a:lvl7pPr marL="2743064" indent="0">
              <a:buNone/>
              <a:defRPr sz="1600" b="1"/>
            </a:lvl7pPr>
            <a:lvl8pPr marL="3200241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10" indent="0">
              <a:buNone/>
              <a:defRPr sz="1600" b="1"/>
            </a:lvl5pPr>
            <a:lvl6pPr marL="2285887" indent="0">
              <a:buNone/>
              <a:defRPr sz="1600" b="1"/>
            </a:lvl6pPr>
            <a:lvl7pPr marL="2743064" indent="0">
              <a:buNone/>
              <a:defRPr sz="1600" b="1"/>
            </a:lvl7pPr>
            <a:lvl8pPr marL="3200241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06.03.21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06.03.21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06.03.21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77" indent="0">
              <a:buNone/>
              <a:defRPr sz="1200"/>
            </a:lvl2pPr>
            <a:lvl3pPr marL="914355" indent="0">
              <a:buNone/>
              <a:defRPr sz="1000"/>
            </a:lvl3pPr>
            <a:lvl4pPr marL="1371532" indent="0">
              <a:buNone/>
              <a:defRPr sz="900"/>
            </a:lvl4pPr>
            <a:lvl5pPr marL="1828710" indent="0">
              <a:buNone/>
              <a:defRPr sz="900"/>
            </a:lvl5pPr>
            <a:lvl6pPr marL="2285887" indent="0">
              <a:buNone/>
              <a:defRPr sz="900"/>
            </a:lvl6pPr>
            <a:lvl7pPr marL="2743064" indent="0">
              <a:buNone/>
              <a:defRPr sz="900"/>
            </a:lvl7pPr>
            <a:lvl8pPr marL="3200241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06.03.21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77" indent="0">
              <a:buNone/>
              <a:defRPr sz="2800"/>
            </a:lvl2pPr>
            <a:lvl3pPr marL="914355" indent="0">
              <a:buNone/>
              <a:defRPr sz="2400"/>
            </a:lvl3pPr>
            <a:lvl4pPr marL="1371532" indent="0">
              <a:buNone/>
              <a:defRPr sz="2000"/>
            </a:lvl4pPr>
            <a:lvl5pPr marL="1828710" indent="0">
              <a:buNone/>
              <a:defRPr sz="2000"/>
            </a:lvl5pPr>
            <a:lvl6pPr marL="2285887" indent="0">
              <a:buNone/>
              <a:defRPr sz="2000"/>
            </a:lvl6pPr>
            <a:lvl7pPr marL="2743064" indent="0">
              <a:buNone/>
              <a:defRPr sz="2000"/>
            </a:lvl7pPr>
            <a:lvl8pPr marL="3200241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77" indent="0">
              <a:buNone/>
              <a:defRPr sz="1200"/>
            </a:lvl2pPr>
            <a:lvl3pPr marL="914355" indent="0">
              <a:buNone/>
              <a:defRPr sz="1000"/>
            </a:lvl3pPr>
            <a:lvl4pPr marL="1371532" indent="0">
              <a:buNone/>
              <a:defRPr sz="900"/>
            </a:lvl4pPr>
            <a:lvl5pPr marL="1828710" indent="0">
              <a:buNone/>
              <a:defRPr sz="900"/>
            </a:lvl5pPr>
            <a:lvl6pPr marL="2285887" indent="0">
              <a:buNone/>
              <a:defRPr sz="900"/>
            </a:lvl6pPr>
            <a:lvl7pPr marL="2743064" indent="0">
              <a:buNone/>
              <a:defRPr sz="900"/>
            </a:lvl7pPr>
            <a:lvl8pPr marL="3200241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06.03.21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1" y="6356352"/>
            <a:ext cx="21336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A2CC49-54F1-48C6-87BA-7EA2BE84E6B1}" type="datetimeFigureOut">
              <a:rPr lang="ru-RU" smtClean="0"/>
              <a:pPr/>
              <a:t>06.03.21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355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83" indent="-342883" algn="l" defTabSz="914355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13" indent="-285736" algn="l" defTabSz="914355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3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9" algn="l" defTabSz="914355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8" indent="-228589" algn="l" defTabSz="914355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5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3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30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7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7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5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1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7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4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1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microsoft.com/office/2007/relationships/hdphoto" Target="../media/hdphoto1.wdp"/><Relationship Id="rId5" Type="http://schemas.openxmlformats.org/officeDocument/2006/relationships/image" Target="../media/image2.jpeg"/><Relationship Id="rId6" Type="http://schemas.openxmlformats.org/officeDocument/2006/relationships/image" Target="../media/image3.png"/><Relationship Id="rId7" Type="http://schemas.microsoft.com/office/2007/relationships/hdphoto" Target="../media/hdphoto2.wdp"/><Relationship Id="rId8" Type="http://schemas.openxmlformats.org/officeDocument/2006/relationships/image" Target="../media/image4.png"/><Relationship Id="rId9" Type="http://schemas.microsoft.com/office/2007/relationships/hdphoto" Target="../media/hdphoto3.wdp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Источник хвалы_ОБЛОЖКА_final_01_.jpg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0877" y="4551919"/>
            <a:ext cx="1379597" cy="1988453"/>
          </a:xfrm>
          <a:prstGeom prst="rect">
            <a:avLst/>
          </a:prstGeom>
          <a:ln>
            <a:noFill/>
          </a:ln>
          <a:effectLst>
            <a:outerShdw blurRad="428625" dist="355600" dir="2700000" sx="102000" sy="102000" algn="tl" rotWithShape="0">
              <a:srgbClr val="333333">
                <a:alpha val="61000"/>
              </a:srgbClr>
            </a:outerShdw>
          </a:effectLst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20EA348D-50C7-BD44-B367-D5D834321DC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0568" y="0"/>
            <a:ext cx="2843807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32860" y="1268760"/>
            <a:ext cx="7087612" cy="190205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r">
              <a:lnSpc>
                <a:spcPct val="80000"/>
              </a:lnSpc>
            </a:pPr>
            <a:r>
              <a:rPr lang="ru-RU" sz="7200" b="1" dirty="0" smtClean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       Гимн </a:t>
            </a:r>
          </a:p>
          <a:p>
            <a:pPr algn="r">
              <a:lnSpc>
                <a:spcPct val="80000"/>
              </a:lnSpc>
            </a:pPr>
            <a:r>
              <a:rPr lang="ru-RU" sz="7200" b="1" dirty="0" smtClean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о </a:t>
            </a:r>
            <a:r>
              <a:rPr lang="ru-RU" sz="7200" b="1" dirty="0" smtClean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милосердии</a:t>
            </a:r>
            <a:r>
              <a:rPr lang="ru-RU" sz="7200" dirty="0" smtClean="0"/>
              <a:t>                </a:t>
            </a:r>
            <a:endParaRPr lang="ru-RU" sz="7200" dirty="0"/>
          </a:p>
        </p:txBody>
      </p:sp>
      <p:pic>
        <p:nvPicPr>
          <p:cNvPr id="6" name="Picture 5" descr="Источник хвалы_ОБЛОЖКА_final_03_.jpg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colorTemperature colorTemp="59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3021" y="3933056"/>
            <a:ext cx="1384338" cy="1995288"/>
          </a:xfrm>
          <a:prstGeom prst="rect">
            <a:avLst/>
          </a:prstGeom>
          <a:ln>
            <a:noFill/>
          </a:ln>
          <a:effectLst>
            <a:outerShdw blurRad="704850" dist="660400" dir="8280000" sx="104000" sy="104000" algn="tl" rotWithShape="0">
              <a:srgbClr val="333333">
                <a:alpha val="46000"/>
              </a:srgbClr>
            </a:outerShdw>
          </a:effectLst>
        </p:spPr>
      </p:pic>
      <p:pic>
        <p:nvPicPr>
          <p:cNvPr id="7" name="Picture 6" descr="Источник хвалы_ОБЛОЖКА_final_02_.jpg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952" y="4365106"/>
            <a:ext cx="1386291" cy="1998101"/>
          </a:xfrm>
          <a:prstGeom prst="rect">
            <a:avLst/>
          </a:prstGeom>
          <a:ln>
            <a:noFill/>
          </a:ln>
          <a:effectLst>
            <a:outerShdw blurRad="1200150" dist="139700" dir="3600000" sx="107000" sy="107000" algn="tl" rotWithShape="0">
              <a:srgbClr val="333333">
                <a:alpha val="71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901014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36512" y="260648"/>
            <a:ext cx="9289032" cy="655272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endParaRPr lang="ru-RU" sz="40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40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40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04229" y="260648"/>
            <a:ext cx="8816062" cy="63114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5600" b="1" dirty="0" smtClean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В </a:t>
            </a:r>
            <a:r>
              <a:rPr lang="ru-RU" sz="5600" b="1" dirty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мир, что от вечности Богом любим,</a:t>
            </a:r>
          </a:p>
          <a:p>
            <a:pPr>
              <a:lnSpc>
                <a:spcPct val="90000"/>
              </a:lnSpc>
            </a:pPr>
            <a:r>
              <a:rPr lang="ru-RU" sz="5600" b="1" dirty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Став человеком, </a:t>
            </a:r>
            <a:r>
              <a:rPr lang="ru-RU" sz="5600" b="1" dirty="0" smtClean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Пришёл </a:t>
            </a:r>
            <a:r>
              <a:rPr lang="ru-RU" sz="5600" b="1" dirty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Божий Сын</a:t>
            </a:r>
          </a:p>
          <a:p>
            <a:pPr>
              <a:lnSpc>
                <a:spcPct val="90000"/>
              </a:lnSpc>
            </a:pPr>
            <a:r>
              <a:rPr lang="ru-RU" sz="5600" b="1" dirty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Снял обличье Царя, </a:t>
            </a:r>
            <a:r>
              <a:rPr lang="ru-RU" sz="5600" b="1" dirty="0" smtClean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Свет </a:t>
            </a:r>
            <a:r>
              <a:rPr lang="ru-RU" sz="5600" b="1" dirty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явил Собою,</a:t>
            </a:r>
          </a:p>
          <a:p>
            <a:pPr>
              <a:lnSpc>
                <a:spcPct val="90000"/>
              </a:lnSpc>
            </a:pPr>
            <a:r>
              <a:rPr lang="ru-RU" sz="5600" b="1" dirty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Милость даря, </a:t>
            </a:r>
            <a:endParaRPr lang="ru-RU" sz="5600" b="1" dirty="0" smtClean="0">
              <a:solidFill>
                <a:srgbClr val="02243A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lnSpc>
                <a:spcPct val="90000"/>
              </a:lnSpc>
            </a:pPr>
            <a:r>
              <a:rPr lang="ru-RU" sz="5600" b="1" dirty="0" smtClean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Миру </a:t>
            </a:r>
            <a:r>
              <a:rPr lang="ru-RU" sz="5600" b="1" dirty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стал слугою</a:t>
            </a:r>
            <a:r>
              <a:rPr lang="ru-RU" sz="5600" b="1" dirty="0" smtClean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.</a:t>
            </a:r>
            <a:endParaRPr lang="ru-RU" sz="5600" b="1" dirty="0">
              <a:solidFill>
                <a:srgbClr val="02243A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27002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07488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36512" y="260648"/>
            <a:ext cx="9289032" cy="655272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endParaRPr lang="ru-RU" sz="40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40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40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24258" y="59170"/>
            <a:ext cx="8816062" cy="65879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3600" dirty="0" smtClean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Припев</a:t>
            </a:r>
            <a:r>
              <a:rPr lang="ru-RU" sz="3600" dirty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:</a:t>
            </a:r>
          </a:p>
          <a:p>
            <a:pPr>
              <a:lnSpc>
                <a:spcPct val="90000"/>
              </a:lnSpc>
            </a:pPr>
            <a:r>
              <a:rPr lang="ru-RU" sz="5400" b="1" dirty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Вечный, </a:t>
            </a:r>
            <a:endParaRPr lang="ru-RU" sz="5400" b="1" dirty="0" smtClean="0">
              <a:solidFill>
                <a:srgbClr val="02243A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lnSpc>
                <a:spcPct val="90000"/>
              </a:lnSpc>
            </a:pPr>
            <a:r>
              <a:rPr lang="ru-RU" sz="5400" b="1" dirty="0" smtClean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Праведный </a:t>
            </a:r>
            <a:r>
              <a:rPr lang="ru-RU" sz="5400" b="1" dirty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Отец!</a:t>
            </a:r>
          </a:p>
          <a:p>
            <a:pPr>
              <a:lnSpc>
                <a:spcPct val="90000"/>
              </a:lnSpc>
            </a:pPr>
            <a:r>
              <a:rPr lang="ru-RU" sz="5400" b="1" dirty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Прими моленье </a:t>
            </a:r>
            <a:r>
              <a:rPr lang="ru-RU" sz="5400" b="1" dirty="0" smtClean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Жаждущих </a:t>
            </a:r>
            <a:r>
              <a:rPr lang="ru-RU" sz="5400" b="1" dirty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сердец.</a:t>
            </a:r>
          </a:p>
          <a:p>
            <a:pPr>
              <a:lnSpc>
                <a:spcPct val="90000"/>
              </a:lnSpc>
            </a:pPr>
            <a:r>
              <a:rPr lang="ru-RU" sz="5400" b="1" dirty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Во имя Сына веди </a:t>
            </a:r>
            <a:endParaRPr lang="ru-RU" sz="5400" b="1" dirty="0" smtClean="0">
              <a:solidFill>
                <a:srgbClr val="02243A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lnSpc>
                <a:spcPct val="90000"/>
              </a:lnSpc>
            </a:pPr>
            <a:r>
              <a:rPr lang="ru-RU" sz="5400" b="1" dirty="0" smtClean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На </a:t>
            </a:r>
            <a:r>
              <a:rPr lang="ru-RU" sz="5400" b="1" dirty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святые дела,</a:t>
            </a:r>
          </a:p>
          <a:p>
            <a:pPr>
              <a:lnSpc>
                <a:spcPct val="90000"/>
              </a:lnSpc>
            </a:pPr>
            <a:r>
              <a:rPr lang="ru-RU" sz="5400" b="1" dirty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Соблюди </a:t>
            </a:r>
            <a:r>
              <a:rPr lang="ru-RU" sz="5400" b="1" dirty="0" smtClean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в </a:t>
            </a:r>
            <a:r>
              <a:rPr lang="ru-RU" sz="5400" b="1" dirty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нас </a:t>
            </a:r>
            <a:endParaRPr lang="ru-RU" sz="5400" b="1" dirty="0" smtClean="0">
              <a:solidFill>
                <a:srgbClr val="02243A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lnSpc>
                <a:spcPct val="90000"/>
              </a:lnSpc>
            </a:pPr>
            <a:r>
              <a:rPr lang="ru-RU" sz="5400" b="1" dirty="0" smtClean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Его </a:t>
            </a:r>
            <a:r>
              <a:rPr lang="ru-RU" sz="5400" b="1" dirty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слова</a:t>
            </a:r>
            <a:r>
              <a:rPr lang="ru-RU" sz="5400" b="1" dirty="0" smtClean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.</a:t>
            </a:r>
            <a:endParaRPr lang="ru-RU" sz="5400" b="1" dirty="0">
              <a:solidFill>
                <a:srgbClr val="02243A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62684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-1" y="0"/>
            <a:ext cx="9143999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36512" y="260648"/>
            <a:ext cx="9289032" cy="655272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endParaRPr lang="ru-RU" sz="40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40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40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09482" y="219259"/>
            <a:ext cx="8816062" cy="70727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5600" b="1" dirty="0" smtClean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Всё</a:t>
            </a:r>
            <a:r>
              <a:rPr lang="ru-RU" sz="5600" b="1" dirty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, что вы дали </a:t>
            </a:r>
            <a:r>
              <a:rPr lang="ru-RU" sz="5600" b="1" dirty="0" smtClean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Больным</a:t>
            </a:r>
            <a:r>
              <a:rPr lang="ru-RU" sz="5600" b="1" dirty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, дали Мне.</a:t>
            </a:r>
          </a:p>
          <a:p>
            <a:pPr>
              <a:lnSpc>
                <a:spcPct val="90000"/>
              </a:lnSpc>
            </a:pPr>
            <a:r>
              <a:rPr lang="ru-RU" sz="5600" b="1" dirty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Всё, что собрали, </a:t>
            </a:r>
            <a:endParaRPr lang="ru-RU" sz="5600" b="1" dirty="0" smtClean="0">
              <a:solidFill>
                <a:srgbClr val="02243A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lnSpc>
                <a:spcPct val="90000"/>
              </a:lnSpc>
            </a:pPr>
            <a:r>
              <a:rPr lang="ru-RU" sz="5600" b="1" dirty="0" smtClean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Живя </a:t>
            </a:r>
            <a:r>
              <a:rPr lang="ru-RU" sz="5600" b="1" dirty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на земле,</a:t>
            </a:r>
          </a:p>
          <a:p>
            <a:pPr>
              <a:lnSpc>
                <a:spcPct val="90000"/>
              </a:lnSpc>
            </a:pPr>
            <a:r>
              <a:rPr lang="ru-RU" sz="5600" b="1" dirty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К небесам приведёт, </a:t>
            </a:r>
            <a:endParaRPr lang="ru-RU" sz="5600" b="1" dirty="0" smtClean="0">
              <a:solidFill>
                <a:srgbClr val="02243A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lnSpc>
                <a:spcPct val="90000"/>
              </a:lnSpc>
            </a:pPr>
            <a:r>
              <a:rPr lang="ru-RU" sz="5600" b="1" dirty="0" smtClean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И </a:t>
            </a:r>
            <a:r>
              <a:rPr lang="ru-RU" sz="5600" b="1" dirty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Отец пред вами </a:t>
            </a:r>
          </a:p>
          <a:p>
            <a:pPr>
              <a:lnSpc>
                <a:spcPct val="90000"/>
              </a:lnSpc>
            </a:pPr>
            <a:r>
              <a:rPr lang="ru-RU" sz="5600" b="1" dirty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Дверь распахнёт, </a:t>
            </a:r>
            <a:r>
              <a:rPr lang="ru-RU" sz="5600" b="1" dirty="0" smtClean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Наречёт </a:t>
            </a:r>
            <a:r>
              <a:rPr lang="ru-RU" sz="5600" b="1" dirty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сынами.</a:t>
            </a:r>
          </a:p>
          <a:p>
            <a:pPr>
              <a:lnSpc>
                <a:spcPct val="90000"/>
              </a:lnSpc>
            </a:pPr>
            <a:r>
              <a:rPr lang="ru-RU" sz="5600" b="1" dirty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6943078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07488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36512" y="260648"/>
            <a:ext cx="9289032" cy="655272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endParaRPr lang="ru-RU" sz="40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40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40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24258" y="59170"/>
            <a:ext cx="8816062" cy="65879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3600" dirty="0" smtClean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Припев</a:t>
            </a:r>
            <a:r>
              <a:rPr lang="ru-RU" sz="3600" dirty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:</a:t>
            </a:r>
          </a:p>
          <a:p>
            <a:pPr>
              <a:lnSpc>
                <a:spcPct val="90000"/>
              </a:lnSpc>
            </a:pPr>
            <a:r>
              <a:rPr lang="ru-RU" sz="5400" b="1" dirty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Вечный, </a:t>
            </a:r>
            <a:endParaRPr lang="ru-RU" sz="5400" b="1" dirty="0" smtClean="0">
              <a:solidFill>
                <a:srgbClr val="02243A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lnSpc>
                <a:spcPct val="90000"/>
              </a:lnSpc>
            </a:pPr>
            <a:r>
              <a:rPr lang="ru-RU" sz="5400" b="1" dirty="0" smtClean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Праведный </a:t>
            </a:r>
            <a:r>
              <a:rPr lang="ru-RU" sz="5400" b="1" dirty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Отец!</a:t>
            </a:r>
          </a:p>
          <a:p>
            <a:pPr>
              <a:lnSpc>
                <a:spcPct val="90000"/>
              </a:lnSpc>
            </a:pPr>
            <a:r>
              <a:rPr lang="ru-RU" sz="5400" b="1" dirty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Прими моленье </a:t>
            </a:r>
            <a:r>
              <a:rPr lang="ru-RU" sz="5400" b="1" dirty="0" smtClean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Жаждущих </a:t>
            </a:r>
            <a:r>
              <a:rPr lang="ru-RU" sz="5400" b="1" dirty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сердец.</a:t>
            </a:r>
          </a:p>
          <a:p>
            <a:pPr>
              <a:lnSpc>
                <a:spcPct val="90000"/>
              </a:lnSpc>
            </a:pPr>
            <a:r>
              <a:rPr lang="ru-RU" sz="5400" b="1" dirty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Во имя Сына веди </a:t>
            </a:r>
            <a:endParaRPr lang="ru-RU" sz="5400" b="1" dirty="0" smtClean="0">
              <a:solidFill>
                <a:srgbClr val="02243A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lnSpc>
                <a:spcPct val="90000"/>
              </a:lnSpc>
            </a:pPr>
            <a:r>
              <a:rPr lang="ru-RU" sz="5400" b="1" dirty="0" smtClean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На </a:t>
            </a:r>
            <a:r>
              <a:rPr lang="ru-RU" sz="5400" b="1" dirty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святые дела,</a:t>
            </a:r>
          </a:p>
          <a:p>
            <a:pPr>
              <a:lnSpc>
                <a:spcPct val="90000"/>
              </a:lnSpc>
            </a:pPr>
            <a:r>
              <a:rPr lang="ru-RU" sz="5400" b="1" dirty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Соблюди </a:t>
            </a:r>
            <a:r>
              <a:rPr lang="ru-RU" sz="5400" b="1" dirty="0" smtClean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в </a:t>
            </a:r>
            <a:r>
              <a:rPr lang="ru-RU" sz="5400" b="1" dirty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нас </a:t>
            </a:r>
            <a:endParaRPr lang="ru-RU" sz="5400" b="1" dirty="0" smtClean="0">
              <a:solidFill>
                <a:srgbClr val="02243A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lnSpc>
                <a:spcPct val="90000"/>
              </a:lnSpc>
            </a:pPr>
            <a:r>
              <a:rPr lang="ru-RU" sz="5400" b="1" dirty="0" smtClean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Его </a:t>
            </a:r>
            <a:r>
              <a:rPr lang="ru-RU" sz="5400" b="1" dirty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слова</a:t>
            </a:r>
            <a:r>
              <a:rPr lang="ru-RU" sz="5400" b="1" dirty="0" smtClean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.</a:t>
            </a:r>
            <a:endParaRPr lang="ru-RU" sz="5400" b="1" dirty="0">
              <a:solidFill>
                <a:srgbClr val="02243A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16659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36512" y="260648"/>
            <a:ext cx="9289032" cy="655272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endParaRPr lang="ru-RU" sz="40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40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40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09482" y="219259"/>
            <a:ext cx="8816062" cy="629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5600" b="1" dirty="0" smtClean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Царства </a:t>
            </a:r>
            <a:r>
              <a:rPr lang="ru-RU" sz="5600" b="1" dirty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благого </a:t>
            </a:r>
            <a:endParaRPr lang="ru-RU" sz="5600" b="1" dirty="0" smtClean="0">
              <a:solidFill>
                <a:srgbClr val="02243A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lnSpc>
                <a:spcPct val="90000"/>
              </a:lnSpc>
            </a:pPr>
            <a:r>
              <a:rPr lang="ru-RU" sz="5600" b="1" dirty="0" smtClean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Ищите </a:t>
            </a:r>
            <a:r>
              <a:rPr lang="ru-RU" sz="5600" b="1" dirty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в себе.</a:t>
            </a:r>
          </a:p>
          <a:p>
            <a:pPr>
              <a:lnSpc>
                <a:spcPct val="90000"/>
              </a:lnSpc>
            </a:pPr>
            <a:r>
              <a:rPr lang="ru-RU" sz="5600" b="1" dirty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Духа Святого </a:t>
            </a:r>
            <a:endParaRPr lang="ru-RU" sz="5600" b="1" dirty="0" smtClean="0">
              <a:solidFill>
                <a:srgbClr val="02243A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lnSpc>
                <a:spcPct val="90000"/>
              </a:lnSpc>
            </a:pPr>
            <a:r>
              <a:rPr lang="ru-RU" sz="5600" b="1" dirty="0" smtClean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Просите </a:t>
            </a:r>
            <a:r>
              <a:rPr lang="ru-RU" sz="5600" b="1" dirty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в мольбе.</a:t>
            </a:r>
          </a:p>
          <a:p>
            <a:pPr>
              <a:lnSpc>
                <a:spcPct val="90000"/>
              </a:lnSpc>
            </a:pPr>
            <a:r>
              <a:rPr lang="ru-RU" sz="5600" b="1" dirty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Принесите Мою </a:t>
            </a:r>
            <a:endParaRPr lang="ru-RU" sz="5600" b="1" dirty="0" smtClean="0">
              <a:solidFill>
                <a:srgbClr val="02243A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lnSpc>
                <a:spcPct val="90000"/>
              </a:lnSpc>
            </a:pPr>
            <a:r>
              <a:rPr lang="ru-RU" sz="5600" b="1" dirty="0" smtClean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Вы </a:t>
            </a:r>
            <a:r>
              <a:rPr lang="ru-RU" sz="5600" b="1" dirty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любовь повсюду.</a:t>
            </a:r>
          </a:p>
          <a:p>
            <a:pPr>
              <a:lnSpc>
                <a:spcPct val="90000"/>
              </a:lnSpc>
            </a:pPr>
            <a:r>
              <a:rPr lang="ru-RU" sz="5600" b="1" dirty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С вами во веки веков </a:t>
            </a:r>
            <a:r>
              <a:rPr lang="ru-RU" sz="5600" b="1" dirty="0" smtClean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Пребуду </a:t>
            </a:r>
            <a:endParaRPr lang="ru-RU" sz="5600" b="1" dirty="0">
              <a:solidFill>
                <a:srgbClr val="02243A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51735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07488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36512" y="260648"/>
            <a:ext cx="9289032" cy="655272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endParaRPr lang="ru-RU" sz="40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40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40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24258" y="59170"/>
            <a:ext cx="8816062" cy="65879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3600" dirty="0" smtClean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Припев</a:t>
            </a:r>
            <a:r>
              <a:rPr lang="ru-RU" sz="3600" dirty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:</a:t>
            </a:r>
          </a:p>
          <a:p>
            <a:pPr>
              <a:lnSpc>
                <a:spcPct val="90000"/>
              </a:lnSpc>
            </a:pPr>
            <a:r>
              <a:rPr lang="ru-RU" sz="5400" b="1" dirty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Вечный, </a:t>
            </a:r>
            <a:endParaRPr lang="ru-RU" sz="5400" b="1" dirty="0" smtClean="0">
              <a:solidFill>
                <a:srgbClr val="02243A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lnSpc>
                <a:spcPct val="90000"/>
              </a:lnSpc>
            </a:pPr>
            <a:r>
              <a:rPr lang="ru-RU" sz="5400" b="1" dirty="0" smtClean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Праведный </a:t>
            </a:r>
            <a:r>
              <a:rPr lang="ru-RU" sz="5400" b="1" dirty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Отец!</a:t>
            </a:r>
          </a:p>
          <a:p>
            <a:pPr>
              <a:lnSpc>
                <a:spcPct val="90000"/>
              </a:lnSpc>
            </a:pPr>
            <a:r>
              <a:rPr lang="ru-RU" sz="5400" b="1" dirty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Прими моленье </a:t>
            </a:r>
            <a:r>
              <a:rPr lang="ru-RU" sz="5400" b="1" dirty="0" smtClean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Жаждущих </a:t>
            </a:r>
            <a:r>
              <a:rPr lang="ru-RU" sz="5400" b="1" dirty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сердец.</a:t>
            </a:r>
          </a:p>
          <a:p>
            <a:pPr>
              <a:lnSpc>
                <a:spcPct val="90000"/>
              </a:lnSpc>
            </a:pPr>
            <a:r>
              <a:rPr lang="ru-RU" sz="5400" b="1" dirty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Во имя Сына веди </a:t>
            </a:r>
            <a:endParaRPr lang="ru-RU" sz="5400" b="1" dirty="0" smtClean="0">
              <a:solidFill>
                <a:srgbClr val="02243A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lnSpc>
                <a:spcPct val="90000"/>
              </a:lnSpc>
            </a:pPr>
            <a:r>
              <a:rPr lang="ru-RU" sz="5400" b="1" dirty="0" smtClean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На </a:t>
            </a:r>
            <a:r>
              <a:rPr lang="ru-RU" sz="5400" b="1" dirty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святые дела,</a:t>
            </a:r>
          </a:p>
          <a:p>
            <a:pPr>
              <a:lnSpc>
                <a:spcPct val="90000"/>
              </a:lnSpc>
            </a:pPr>
            <a:r>
              <a:rPr lang="ru-RU" sz="5400" b="1" dirty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Соблюди </a:t>
            </a:r>
            <a:r>
              <a:rPr lang="ru-RU" sz="5400" b="1" dirty="0" smtClean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в </a:t>
            </a:r>
            <a:r>
              <a:rPr lang="ru-RU" sz="5400" b="1" dirty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нас </a:t>
            </a:r>
            <a:endParaRPr lang="ru-RU" sz="5400" b="1" dirty="0" smtClean="0">
              <a:solidFill>
                <a:srgbClr val="02243A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lnSpc>
                <a:spcPct val="90000"/>
              </a:lnSpc>
            </a:pPr>
            <a:r>
              <a:rPr lang="ru-RU" sz="5400" b="1" dirty="0" smtClean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Его </a:t>
            </a:r>
            <a:r>
              <a:rPr lang="ru-RU" sz="5400" b="1" dirty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слова</a:t>
            </a:r>
            <a:r>
              <a:rPr lang="ru-RU" sz="5400" b="1" dirty="0" smtClean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.</a:t>
            </a:r>
            <a:endParaRPr lang="ru-RU" sz="5400" b="1" dirty="0">
              <a:solidFill>
                <a:srgbClr val="02243A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16659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Custom 1">
      <a:dk1>
        <a:srgbClr val="AE5D35"/>
      </a:dk1>
      <a:lt1>
        <a:sysClr val="window" lastClr="FFFFFF"/>
      </a:lt1>
      <a:dk2>
        <a:srgbClr val="465466"/>
      </a:dk2>
      <a:lt2>
        <a:srgbClr val="BBD7F8"/>
      </a:lt2>
      <a:accent1>
        <a:srgbClr val="80B606"/>
      </a:accent1>
      <a:accent2>
        <a:srgbClr val="E29F1D"/>
      </a:accent2>
      <a:accent3>
        <a:srgbClr val="2397E2"/>
      </a:accent3>
      <a:accent4>
        <a:srgbClr val="35ACA2"/>
      </a:accent4>
      <a:accent5>
        <a:srgbClr val="5430BB"/>
      </a:accent5>
      <a:accent6>
        <a:srgbClr val="8D34E0"/>
      </a:accent6>
      <a:hlink>
        <a:srgbClr val="00B0F0"/>
      </a:hlink>
      <a:folHlink>
        <a:srgbClr val="0070C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9763</TotalTime>
  <Words>170</Words>
  <Application>Microsoft Macintosh PowerPoint</Application>
  <PresentationFormat>On-screen Show (4:3)</PresentationFormat>
  <Paragraphs>52</Paragraphs>
  <Slides>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Тема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Julia Lisovaya</dc:creator>
  <cp:lastModifiedBy>Yulia Lisovaya</cp:lastModifiedBy>
  <cp:revision>366</cp:revision>
  <dcterms:created xsi:type="dcterms:W3CDTF">2016-09-02T12:17:38Z</dcterms:created>
  <dcterms:modified xsi:type="dcterms:W3CDTF">2021-03-06T20:16:55Z</dcterms:modified>
</cp:coreProperties>
</file>