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5" r:id="rId3"/>
    <p:sldId id="1056" r:id="rId4"/>
    <p:sldId id="1063" r:id="rId5"/>
    <p:sldId id="1057" r:id="rId6"/>
    <p:sldId id="1058" r:id="rId7"/>
    <p:sldId id="1064" r:id="rId8"/>
    <p:sldId id="1059" r:id="rId9"/>
    <p:sldId id="1060" r:id="rId10"/>
    <p:sldId id="1061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02" autoAdjust="0"/>
    <p:restoredTop sz="98866" autoAdjust="0"/>
  </p:normalViewPr>
  <p:slideViewPr>
    <p:cSldViewPr>
      <p:cViewPr varScale="1">
        <p:scale>
          <a:sx n="161" d="100"/>
          <a:sy n="161" d="100"/>
        </p:scale>
        <p:origin x="-112" y="-95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09.03.21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  <p:sp>
        <p:nvSpPr>
          <p:cNvPr id="8" name="Biblical and Theological Foundations for…">
            <a:extLst>
              <a:ext uri="{FF2B5EF4-FFF2-40B4-BE49-F238E27FC236}">
                <a16:creationId xmlns="" xmlns:a16="http://schemas.microsoft.com/office/drawing/2014/main" id="{E4438512-FB30-8240-9BEE-8A05FE64B54F}"/>
              </a:ext>
            </a:extLst>
          </p:cNvPr>
          <p:cNvSpPr txBox="1">
            <a:spLocks/>
          </p:cNvSpPr>
          <p:nvPr/>
        </p:nvSpPr>
        <p:spPr>
          <a:xfrm>
            <a:off x="2339752" y="1232993"/>
            <a:ext cx="8064896" cy="1835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8000" b="1" dirty="0" smtClean="0">
                <a:solidFill>
                  <a:srgbClr val="02243A"/>
                </a:solidFill>
                <a:latin typeface="Arial"/>
                <a:ea typeface="Calibri"/>
                <a:cs typeface="Arial"/>
              </a:rPr>
              <a:t>Любить, 			любить</a:t>
            </a:r>
            <a:endParaRPr lang="bg-BG" sz="8000" b="1" dirty="0">
              <a:solidFill>
                <a:srgbClr val="02243A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Стремиться 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r">
              <a:lnSpc>
                <a:spcPct val="90000"/>
              </a:lnSpc>
            </a:pP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К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жизни вечной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r">
              <a:lnSpc>
                <a:spcPct val="90000"/>
              </a:lnSpc>
            </a:pP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прекрасной</a:t>
            </a:r>
          </a:p>
          <a:p>
            <a:pPr algn="r">
              <a:lnSpc>
                <a:spcPct val="90000"/>
              </a:lnSpc>
            </a:pP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И никогда душой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r">
              <a:lnSpc>
                <a:spcPct val="90000"/>
              </a:lnSpc>
            </a:pP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е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унывать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45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04664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Любить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, любить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Всем сердцем, </a:t>
            </a:r>
            <a:endParaRPr lang="en-US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Всей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душою,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В любви Христа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Живой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родник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Открыть.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95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04664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Его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тернистой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Следовать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тропою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И беспредельно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Ближнего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любить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66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04664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Его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тернистой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Следовать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тропою</a:t>
            </a:r>
          </a:p>
          <a:p>
            <a:pPr algn="r">
              <a:lnSpc>
                <a:spcPct val="90000"/>
              </a:lnSpc>
            </a:pP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И беспредельно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Ближнего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любить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83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Любить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, любить!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, Бога прославляя,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В годины скорби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Терпеливым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быть – </a:t>
            </a:r>
          </a:p>
        </p:txBody>
      </p:sp>
    </p:spTree>
    <p:extLst>
      <p:ext uri="{BB962C8B-B14F-4D97-AF65-F5344CB8AC3E}">
        <p14:creationId xmlns:p14="http://schemas.microsoft.com/office/powerpoint/2010/main" val="370913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С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открытым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Сердцем </a:t>
            </a: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Людям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помогая,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Не порицать их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Строго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, не судить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9486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С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открытым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Сердцем </a:t>
            </a:r>
          </a:p>
          <a:p>
            <a:pPr algn="r">
              <a:lnSpc>
                <a:spcPct val="90000"/>
              </a:lnSpc>
            </a:pP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Людям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помогая,</a:t>
            </a:r>
          </a:p>
          <a:p>
            <a:pPr algn="r">
              <a:lnSpc>
                <a:spcPct val="90000"/>
              </a:lnSpc>
            </a:pP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Не порицать их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Строго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, не судить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734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Любить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, любить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Осознанно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и ясно,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С любовью руку недругу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подать,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04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Стремиться 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К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жизни вечной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прекрасной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И никогда душой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е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унывать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2352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8572</TotalTime>
  <Words>106</Words>
  <Application>Microsoft Macintosh PowerPoint</Application>
  <PresentationFormat>On-screen Show (4:3)</PresentationFormat>
  <Paragraphs>30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258</cp:revision>
  <dcterms:created xsi:type="dcterms:W3CDTF">2016-09-02T12:17:38Z</dcterms:created>
  <dcterms:modified xsi:type="dcterms:W3CDTF">2021-03-09T09:16:31Z</dcterms:modified>
</cp:coreProperties>
</file>