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9" r:id="rId3"/>
    <p:sldId id="1050" r:id="rId4"/>
    <p:sldId id="1051" r:id="rId5"/>
    <p:sldId id="1052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69" autoAdjust="0"/>
    <p:restoredTop sz="78762" autoAdjust="0"/>
  </p:normalViewPr>
  <p:slideViewPr>
    <p:cSldViewPr>
      <p:cViewPr>
        <p:scale>
          <a:sx n="63" d="100"/>
          <a:sy n="63" d="100"/>
        </p:scale>
        <p:origin x="-3744" y="-24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6057" y="1419539"/>
            <a:ext cx="6306423" cy="1937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Открой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мне очи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Боже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мой</a:t>
            </a:r>
            <a:r>
              <a:rPr lang="ru-RU" sz="6600" dirty="0" smtClean="0"/>
              <a:t>                </a:t>
            </a:r>
            <a:endParaRPr lang="ru-RU" sz="66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2" y="195019"/>
            <a:ext cx="88160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Открой мне очи, Боже мой, </a:t>
            </a:r>
          </a:p>
          <a:p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Чрез Духа Твоего;</a:t>
            </a:r>
          </a:p>
          <a:p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Увижу Твой </a:t>
            </a:r>
            <a:endParaRPr lang="ru-RU" sz="6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Закон Святой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чудеса его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31817"/>
            <a:ext cx="9144000" cy="6826183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2" y="404664"/>
            <a:ext cx="8816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Дай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мне уразуметь, Господь,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велений Путь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святых.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буду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азмышлять всегда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 чудесах Твоих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0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84" y="0"/>
            <a:ext cx="9128315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2" y="404664"/>
            <a:ext cx="881606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Закон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из уст Твоих,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Мой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Бог,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Душе не оценим,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Пусть груды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Золота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дают –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не расстанусь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ним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2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2739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2" y="404664"/>
            <a:ext cx="8816062" cy="6009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помыслы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Людских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умов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в жизни не терплю,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 Твой Закон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Для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благой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Всем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сердцем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люблю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4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9718</TotalTime>
  <Words>88</Words>
  <Application>Microsoft Macintosh PowerPoint</Application>
  <PresentationFormat>On-screen Show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349</cp:revision>
  <dcterms:created xsi:type="dcterms:W3CDTF">2016-09-02T12:17:38Z</dcterms:created>
  <dcterms:modified xsi:type="dcterms:W3CDTF">2021-03-06T20:34:20Z</dcterms:modified>
</cp:coreProperties>
</file>