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1040" r:id="rId2"/>
    <p:sldId id="1049" r:id="rId3"/>
    <p:sldId id="1050" r:id="rId4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 userDrawn="1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770" autoAdjust="0"/>
    <p:restoredTop sz="78762" autoAdjust="0"/>
  </p:normalViewPr>
  <p:slideViewPr>
    <p:cSldViewPr>
      <p:cViewPr>
        <p:scale>
          <a:sx n="72" d="100"/>
          <a:sy n="72" d="100"/>
        </p:scale>
        <p:origin x="-2936" y="-2304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07.03.21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7" y="4551919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9712" y="1203515"/>
            <a:ext cx="6768752" cy="21051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72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Наш Иисус, любовь </a:t>
            </a:r>
            <a:r>
              <a:rPr lang="ru-RU" sz="72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Твоя</a:t>
            </a:r>
            <a:r>
              <a:rPr lang="ru-RU" sz="7200" dirty="0" smtClean="0"/>
              <a:t>   </a:t>
            </a:r>
            <a:endParaRPr lang="ru-RU" sz="7200" dirty="0"/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2" y="4365106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60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04664"/>
            <a:ext cx="8816062" cy="682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Наш Иисус, любовь </a:t>
            </a:r>
            <a:endParaRPr lang="ru-RU" sz="54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Твоя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безмерна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Рука Твоя хранит </a:t>
            </a:r>
            <a:endParaRPr lang="ru-RU" sz="54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Нас всякий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час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ru-RU" sz="54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Тебя, Господь, </a:t>
            </a:r>
            <a:endParaRPr lang="ru-RU" sz="54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Хвалить желаем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вечно;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Ценой высокой </a:t>
            </a:r>
            <a:endParaRPr lang="ru-RU" sz="54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Искупил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Ты нас.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22700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04664"/>
            <a:ext cx="8816062" cy="682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Чем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нам, Господь, Тебе 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Воздать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за милость,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 каких нам строфах 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Воспевать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Тебя?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Где то найти, </a:t>
            </a:r>
            <a:endParaRPr lang="ru-RU" sz="54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Тобою </a:t>
            </a:r>
            <a:r>
              <a:rPr lang="ru-RU" sz="5400" b="1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что </a:t>
            </a:r>
            <a:r>
              <a:rPr lang="ru-RU" sz="5400" b="1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ценилось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Тебе, Господь, </a:t>
            </a:r>
            <a:endParaRPr lang="ru-RU" sz="54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Мы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отдаём себя. </a:t>
            </a:r>
          </a:p>
          <a:p>
            <a:pPr>
              <a:lnSpc>
                <a:spcPct val="90000"/>
              </a:lnSpc>
            </a:pPr>
            <a:endParaRPr lang="ru-RU" sz="54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190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9477</TotalTime>
  <Words>66</Words>
  <Application>Microsoft Macintosh PowerPoint</Application>
  <PresentationFormat>On-screen Show (4:3)</PresentationFormat>
  <Paragraphs>19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Тема Office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321</cp:revision>
  <dcterms:created xsi:type="dcterms:W3CDTF">2016-09-02T12:17:38Z</dcterms:created>
  <dcterms:modified xsi:type="dcterms:W3CDTF">2021-03-06T21:10:27Z</dcterms:modified>
</cp:coreProperties>
</file>