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49" r:id="rId3"/>
    <p:sldId id="1052" r:id="rId4"/>
    <p:sldId id="1062" r:id="rId5"/>
    <p:sldId id="1053" r:id="rId6"/>
    <p:sldId id="1050" r:id="rId7"/>
    <p:sldId id="1060" r:id="rId8"/>
    <p:sldId id="1055" r:id="rId9"/>
    <p:sldId id="1056" r:id="rId10"/>
    <p:sldId id="1061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34" autoAdjust="0"/>
    <p:restoredTop sz="78762" autoAdjust="0"/>
  </p:normalViewPr>
  <p:slideViewPr>
    <p:cSldViewPr>
      <p:cViewPr>
        <p:scale>
          <a:sx n="63" d="100"/>
          <a:sy n="63" d="100"/>
        </p:scale>
        <p:origin x="-4048" y="-2496"/>
      </p:cViewPr>
      <p:guideLst>
        <p:guide orient="horz" pos="1525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07.03.21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1268760"/>
            <a:ext cx="7200800" cy="18535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6300" b="1" dirty="0" smtClean="0"/>
              <a:t>        </a:t>
            </a:r>
            <a:r>
              <a:rPr lang="ru-RU" sz="6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63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Жизнь посвящаю </a:t>
            </a:r>
            <a:r>
              <a:rPr lang="ru-RU" sz="6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Тебе</a:t>
            </a:r>
            <a:endParaRPr lang="ru-RU" sz="63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-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260648"/>
            <a:ext cx="88160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Вечно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Тобой Пребыть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algn="r">
              <a:lnSpc>
                <a:spcPct val="11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Обиды все забыть</a:t>
            </a:r>
          </a:p>
          <a:p>
            <a:pPr algn="r">
              <a:lnSpc>
                <a:spcPct val="11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на Тебя взирать,</a:t>
            </a:r>
          </a:p>
          <a:p>
            <a:pPr algn="r">
              <a:lnSpc>
                <a:spcPct val="11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Жизнь для служенья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Отдать.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9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17715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6632"/>
            <a:ext cx="8816062" cy="6507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Жизнь </a:t>
            </a: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Посвящаю Тебе</a:t>
            </a:r>
            <a:endParaRPr lang="ru-RU" sz="6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преклоняюсь</a:t>
            </a: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мольбе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Ты управляй </a:t>
            </a: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Ею 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Сам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путь </a:t>
            </a: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Укажи 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 небесам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6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-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450" y="562610"/>
            <a:ext cx="881606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Боже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Тебя молю:</a:t>
            </a:r>
          </a:p>
          <a:p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«Силу пошли Свою</a:t>
            </a:r>
          </a:p>
          <a:p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мне защиту дай, </a:t>
            </a:r>
          </a:p>
          <a:p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битве с грехом У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крепляй».</a:t>
            </a:r>
            <a:endParaRPr lang="ru-RU" sz="6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6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-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450" y="562610"/>
            <a:ext cx="838401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Боже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Тебя молю:</a:t>
            </a:r>
          </a:p>
          <a:p>
            <a:pPr algn="r"/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«Силу пошли Свою</a:t>
            </a:r>
          </a:p>
          <a:p>
            <a:pPr algn="r"/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мне защиту дай, </a:t>
            </a:r>
          </a:p>
          <a:p>
            <a:pPr algn="r"/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битве с грехом У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крепляй».</a:t>
            </a:r>
            <a:endParaRPr lang="ru-RU" sz="6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9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-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095" y="150296"/>
            <a:ext cx="8816062" cy="649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Свято желаю </a:t>
            </a:r>
            <a:endParaRPr lang="ru-RU" sz="6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 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жить,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Ближних хочу </a:t>
            </a:r>
            <a:endParaRPr lang="ru-RU" sz="6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 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любить,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Зло и обиды 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Прощать</a:t>
            </a:r>
            <a:endParaRPr lang="ru-RU" sz="6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о Тебе возвещать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6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6" y="-12779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6632"/>
            <a:ext cx="881606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мой Господь и Бог,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Если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 я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жизни смог 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Твою любовь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Познать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всем о ней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Рассказать!</a:t>
            </a:r>
          </a:p>
        </p:txBody>
      </p:sp>
    </p:spTree>
    <p:extLst>
      <p:ext uri="{BB962C8B-B14F-4D97-AF65-F5344CB8AC3E}">
        <p14:creationId xmlns:p14="http://schemas.microsoft.com/office/powerpoint/2010/main" val="95340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6" y="-12779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88977"/>
            <a:ext cx="83531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мой Господь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Бог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algn="r"/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Если б я в жизни смог Твою любовь </a:t>
            </a:r>
          </a:p>
          <a:p>
            <a:pPr algn="r"/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Познать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и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всем о ней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Рассказать!</a:t>
            </a:r>
          </a:p>
        </p:txBody>
      </p:sp>
    </p:spTree>
    <p:extLst>
      <p:ext uri="{BB962C8B-B14F-4D97-AF65-F5344CB8AC3E}">
        <p14:creationId xmlns:p14="http://schemas.microsoft.com/office/powerpoint/2010/main" val="292587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-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546" y="116632"/>
            <a:ext cx="88160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Скоро Ты в славе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Придёшь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Свою церковь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Возьмёшь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Так приготовь и меня,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Чтобы достоин был я</a:t>
            </a:r>
          </a:p>
        </p:txBody>
      </p:sp>
    </p:spTree>
    <p:extLst>
      <p:ext uri="{BB962C8B-B14F-4D97-AF65-F5344CB8AC3E}">
        <p14:creationId xmlns:p14="http://schemas.microsoft.com/office/powerpoint/2010/main" val="170010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-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442" y="260648"/>
            <a:ext cx="88160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Вечно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Тобой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Пребыть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Обиды все забыть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на Тебя взирать,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Жизнь для служенья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Отдать.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63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9467</TotalTime>
  <Words>181</Words>
  <Application>Microsoft Macintosh PowerPoint</Application>
  <PresentationFormat>On-screen Show (4:3)</PresentationFormat>
  <Paragraphs>53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298</cp:revision>
  <dcterms:created xsi:type="dcterms:W3CDTF">2016-09-02T12:17:38Z</dcterms:created>
  <dcterms:modified xsi:type="dcterms:W3CDTF">2021-03-07T10:34:27Z</dcterms:modified>
</cp:coreProperties>
</file>