
<file path=[Content_Types].xml><?xml version="1.0" encoding="utf-8"?>
<Types xmlns="http://schemas.openxmlformats.org/package/2006/content-types">
  <Default Extension="xml" ContentType="application/xml"/>
  <Default Extension="jpeg" ContentType="image/jpeg"/>
  <Default Extension="jpg" ContentType="image/jpeg"/>
  <Default Extension="rels" ContentType="application/vnd.openxmlformats-package.relationships+xml"/>
  <Default Extension="wdp" ContentType="image/vnd.ms-photo"/>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65" r:id="rId2"/>
    <p:sldId id="269" r:id="rId3"/>
    <p:sldId id="281" r:id="rId4"/>
    <p:sldId id="288" r:id="rId5"/>
    <p:sldId id="278" r:id="rId6"/>
    <p:sldId id="289" r:id="rId7"/>
    <p:sldId id="290" r:id="rId8"/>
    <p:sldId id="282" r:id="rId9"/>
    <p:sldId id="291" r:id="rId10"/>
    <p:sldId id="292" r:id="rId11"/>
  </p:sldIdLst>
  <p:sldSz cx="9144000" cy="5143500" type="screen16x9"/>
  <p:notesSz cx="6858000" cy="9144000"/>
  <p:defaultTextStyle>
    <a:defPPr marL="0" marR="0" indent="0" algn="l" defTabSz="342900" rtl="0" fontAlgn="auto" latinLnBrk="1" hangingPunct="0">
      <a:lnSpc>
        <a:spcPct val="100000"/>
      </a:lnSpc>
      <a:spcBef>
        <a:spcPts val="0"/>
      </a:spcBef>
      <a:spcAft>
        <a:spcPts val="0"/>
      </a:spcAft>
      <a:buClrTx/>
      <a:buSzTx/>
      <a:buFontTx/>
      <a:buNone/>
      <a:tabLst/>
      <a:defRPr kumimoji="0" sz="675" b="0" i="0" u="none" strike="noStrike" cap="none" spc="0" normalizeH="0" baseline="0">
        <a:ln>
          <a:noFill/>
        </a:ln>
        <a:solidFill>
          <a:srgbClr val="000000"/>
        </a:solidFill>
        <a:effectLst/>
        <a:uFillTx/>
      </a:defRPr>
    </a:defPPr>
    <a:lvl1pPr marL="0" marR="0" indent="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1pPr>
    <a:lvl2pPr marL="0" marR="0" indent="8572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2pPr>
    <a:lvl3pPr marL="0" marR="0" indent="17145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3pPr>
    <a:lvl4pPr marL="0" marR="0" indent="25717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4pPr>
    <a:lvl5pPr marL="0" marR="0" indent="34290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5pPr>
    <a:lvl6pPr marL="0" marR="0" indent="42862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6pPr>
    <a:lvl7pPr marL="0" marR="0" indent="51435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7pPr>
    <a:lvl8pPr marL="0" marR="0" indent="60007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8pPr>
    <a:lvl9pPr marL="0" marR="0" indent="68580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9pPr>
  </p:defaultTextStyle>
  <p:extLst>
    <p:ext uri="{EFAFB233-063F-42B5-8137-9DF3F51BA10A}">
      <p15:sldGuideLst xmlns="" xmlns:p15="http://schemas.microsoft.com/office/powerpoint/2012/main">
        <p15:guide id="1" orient="horz" pos="762" userDrawn="1">
          <p15:clr>
            <a:srgbClr val="A4A3A4"/>
          </p15:clr>
        </p15:guide>
        <p15:guide id="2" pos="2413"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a:tcStyle>
        <a:tcBdr/>
        <a:fill>
          <a:solidFill>
            <a:srgbClr val="E3E5E8"/>
          </a:solidFill>
        </a:fill>
      </a:tcStyle>
    </a:band2H>
    <a:firstCol>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lumOff val="-13575"/>
            </a:schemeClr>
          </a:solidFill>
        </a:fill>
      </a:tcStyle>
    </a:firstCol>
    <a:lastRow>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hueOff val="114395"/>
              <a:lumOff val="-24975"/>
            </a:schemeClr>
          </a:solidFill>
        </a:fill>
      </a:tcStyle>
    </a:firstRow>
  </a:tblStyle>
  <a:tblStyle styleId="{C7B018BB-80A7-4F77-B60F-C8B233D01FF8}" styleName="">
    <a:tblBg/>
    <a:wholeTbl>
      <a:tcTxStyle b="off" i="off">
        <a:font>
          <a:latin typeface="Helvetica Neue"/>
          <a:ea typeface="Helvetica Neue"/>
          <a:cs typeface="Helvetica Neue"/>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a:tcStyle>
        <a:tcBdr/>
        <a:fill>
          <a:solidFill>
            <a:srgbClr val="E1E0DA"/>
          </a:solidFill>
        </a:fill>
      </a:tcStyle>
    </a:band2H>
    <a:firstCol>
      <a:tcTxStyle b="off" i="off">
        <a:fontRef idx="minor">
          <a:srgbClr val="FFFFFF"/>
        </a:fontRef>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chemeClr val="accent3">
              <a:hueOff val="362282"/>
              <a:satOff val="31803"/>
              <a:lumOff val="-18242"/>
            </a:schemeClr>
          </a:solidFill>
        </a:fill>
      </a:tcStyle>
    </a:firstCol>
    <a:lastRow>
      <a:tcTxStyle b="off" i="off">
        <a:font>
          <a:latin typeface="Helvetica Neue"/>
          <a:ea typeface="Helvetica Neue"/>
          <a:cs typeface="Helvetica Neue"/>
        </a:font>
        <a:srgbClr val="000000"/>
      </a:tcTxStyle>
      <a:tcStyle>
        <a:tcBdr>
          <a:left>
            <a:ln w="12700" cap="flat">
              <a:solidFill>
                <a:srgbClr val="606060"/>
              </a:solidFill>
              <a:prstDash val="solid"/>
              <a:miter lim="400000"/>
            </a:ln>
          </a:left>
          <a:right>
            <a:ln w="12700" cap="flat">
              <a:solidFill>
                <a:srgbClr val="606060"/>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EBEBEB"/>
          </a:solidFill>
        </a:fill>
      </a:tcStyle>
    </a:lastRow>
    <a:firstRow>
      <a:tcTxStyle b="off" i="off">
        <a:fontRef idx="minor">
          <a:srgbClr val="FFFFFF"/>
        </a:fontRef>
        <a:srgbClr val="FFFFFF"/>
      </a:tcTxStyle>
      <a:tcStyle>
        <a:tcBdr>
          <a:left>
            <a:ln w="12700" cap="flat">
              <a:solidFill>
                <a:srgbClr val="929292"/>
              </a:solidFill>
              <a:prstDash val="solid"/>
              <a:miter lim="400000"/>
            </a:ln>
          </a:left>
          <a:right>
            <a:ln w="12700" cap="flat">
              <a:solidFill>
                <a:srgbClr val="929292"/>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929292"/>
              </a:solidFill>
              <a:prstDash val="solid"/>
              <a:miter lim="400000"/>
            </a:ln>
          </a:insideH>
          <a:insideV>
            <a:ln w="12700" cap="flat">
              <a:solidFill>
                <a:srgbClr val="929292"/>
              </a:solidFill>
              <a:prstDash val="solid"/>
              <a:miter lim="400000"/>
            </a:ln>
          </a:insideV>
        </a:tcBdr>
        <a:fill>
          <a:solidFill>
            <a:srgbClr val="017101"/>
          </a:solidFill>
        </a:fill>
      </a:tcStyle>
    </a:firstRow>
  </a:tblStyle>
  <a:tblStyle styleId="{EEE7283C-3CF3-47DC-8721-378D4A62B228}" styleName="">
    <a:tblBg/>
    <a:wholeTbl>
      <a:tcTxStyle b="off" i="off">
        <a:font>
          <a:latin typeface="Helvetica Neue Light"/>
          <a:ea typeface="Helvetica Neue Light"/>
          <a:cs typeface="Helvetica Neue Light"/>
        </a:font>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FAF7E9"/>
          </a:solidFill>
        </a:fill>
      </a:tcStyle>
    </a:wholeTbl>
    <a:band2H>
      <a:tcTxStyle/>
      <a:tcStyle>
        <a:tcBdr/>
        <a:fill>
          <a:solidFill>
            <a:srgbClr val="EDEADD"/>
          </a:solidFill>
        </a:fill>
      </a:tcStyle>
    </a:band2H>
    <a:firstCol>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9BA00"/>
          </a:solidFill>
        </a:fill>
      </a:tcStyle>
    </a:firstCol>
    <a:lastRow>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lastRow>
    <a:firstRow>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firstRow>
  </a:tblStyle>
  <a:tblStyle styleId="{CF821DB8-F4EB-4A41-A1BA-3FCAFE7338EE}" styleName="">
    <a:tblBg/>
    <a:wholeTbl>
      <a:tcTxStyle b="off" i="off">
        <a:font>
          <a:latin typeface="Helvetica Neue"/>
          <a:ea typeface="Helvetica Neue"/>
          <a:cs typeface="Helvetica Neue"/>
        </a:font>
        <a:srgbClr val="000000"/>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EBEBEB"/>
          </a:solidFill>
        </a:fill>
      </a:tcStyle>
    </a:wholeTbl>
    <a:band2H>
      <a:tcTxStyle/>
      <a:tcStyle>
        <a:tcBdr/>
        <a:fill>
          <a:solidFill>
            <a:srgbClr val="DADBDA"/>
          </a:solidFill>
        </a:fill>
      </a:tcStyle>
    </a:band2H>
    <a:firstCol>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chemeClr val="accent6">
              <a:hueOff val="-146070"/>
              <a:satOff val="-10048"/>
              <a:lumOff val="-30626"/>
            </a:schemeClr>
          </a:solidFill>
        </a:fill>
      </a:tcStyle>
    </a:firstCol>
    <a:la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lastRow>
    <a:fir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firstRow>
  </a:tblStyle>
  <a:tblStyle styleId="{33BA23B1-9221-436E-865A-0063620EA4FD}" styleName="">
    <a:tblBg/>
    <a:wholeTbl>
      <a:tcTxStyle b="off" i="off">
        <a:font>
          <a:latin typeface="Helvetica Neue"/>
          <a:ea typeface="Helvetica Neue"/>
          <a:cs typeface="Helvetica Neue"/>
        </a:font>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B5B5C1"/>
          </a:solidFill>
        </a:fill>
      </a:tcStyle>
    </a:wholeTbl>
    <a:band2H>
      <a:tcTxStyle/>
      <a:tcStyle>
        <a:tcBdr/>
        <a:fill>
          <a:solidFill>
            <a:srgbClr val="9A9AA5"/>
          </a:solidFill>
        </a:fill>
      </a:tcStyle>
    </a:band2H>
    <a:firstCol>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85F"/>
          </a:solidFill>
        </a:fill>
      </a:tcStyle>
    </a:firstCol>
    <a:la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lastRow>
    <a:fir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firstRow>
  </a:tblStyle>
  <a:tblStyle styleId="{2708684C-4D16-4618-839F-0558EEFCDFE6}" styleName="">
    <a:tblBg/>
    <a:wholeTbl>
      <a:tcTxStyle b="off"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a:tcStyle>
        <a:tcBdr/>
        <a:fill>
          <a:solidFill>
            <a:srgbClr val="EDEEEE"/>
          </a:solidFill>
        </a:fill>
      </a:tcStyle>
    </a:band2H>
    <a:firstCol>
      <a:tcTxStyle b="on" i="off">
        <a:font>
          <a:latin typeface="Helvetica Neue"/>
          <a:ea typeface="Helvetica Neue"/>
          <a:cs typeface="Helvetica Neue"/>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8866" autoAdjust="0"/>
    <p:restoredTop sz="92928" autoAdjust="0"/>
  </p:normalViewPr>
  <p:slideViewPr>
    <p:cSldViewPr snapToGrid="0" snapToObjects="1">
      <p:cViewPr>
        <p:scale>
          <a:sx n="72" d="100"/>
          <a:sy n="72" d="100"/>
        </p:scale>
        <p:origin x="-3184" y="-2408"/>
      </p:cViewPr>
      <p:guideLst>
        <p:guide orient="horz" pos="762"/>
        <p:guide pos="869"/>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notesMaster" Target="notesMasters/notesMaster1.xml"/><Relationship Id="rId13" Type="http://schemas.openxmlformats.org/officeDocument/2006/relationships/printerSettings" Target="printerSettings/printerSettings1.bin"/><Relationship Id="rId14" Type="http://schemas.openxmlformats.org/officeDocument/2006/relationships/presProps" Target="presProps.xml"/><Relationship Id="rId15" Type="http://schemas.openxmlformats.org/officeDocument/2006/relationships/viewProps" Target="viewProps.xml"/><Relationship Id="rId16" Type="http://schemas.openxmlformats.org/officeDocument/2006/relationships/theme" Target="theme/theme1.xml"/><Relationship Id="rId1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2" name="Shape 162"/>
          <p:cNvSpPr>
            <a:spLocks noGrp="1" noRot="1" noChangeAspect="1"/>
          </p:cNvSpPr>
          <p:nvPr>
            <p:ph type="sldImg"/>
          </p:nvPr>
        </p:nvSpPr>
        <p:spPr>
          <a:xfrm>
            <a:off x="381000" y="685800"/>
            <a:ext cx="6096000" cy="3429000"/>
          </a:xfrm>
          <a:prstGeom prst="rect">
            <a:avLst/>
          </a:prstGeom>
        </p:spPr>
        <p:txBody>
          <a:bodyPr/>
          <a:lstStyle/>
          <a:p>
            <a:endParaRPr/>
          </a:p>
        </p:txBody>
      </p:sp>
      <p:sp>
        <p:nvSpPr>
          <p:cNvPr id="163" name="Shape 163"/>
          <p:cNvSpPr>
            <a:spLocks noGrp="1"/>
          </p:cNvSpPr>
          <p:nvPr>
            <p:ph type="body" sz="quarter" idx="1"/>
          </p:nvPr>
        </p:nvSpPr>
        <p:spPr>
          <a:xfrm>
            <a:off x="914400" y="4343400"/>
            <a:ext cx="5029200" cy="4114800"/>
          </a:xfrm>
          <a:prstGeom prst="rect">
            <a:avLst/>
          </a:prstGeom>
        </p:spPr>
        <p:txBody>
          <a:bodyPr/>
          <a:lstStyle/>
          <a:p>
            <a:endParaRPr/>
          </a:p>
        </p:txBody>
      </p:sp>
    </p:spTree>
    <p:extLst>
      <p:ext uri="{BB962C8B-B14F-4D97-AF65-F5344CB8AC3E}">
        <p14:creationId xmlns:p14="http://schemas.microsoft.com/office/powerpoint/2010/main" val="3474830187"/>
      </p:ext>
    </p:extLst>
  </p:cSld>
  <p:clrMap bg1="lt1" tx1="dk1" bg2="lt2" tx2="dk2" accent1="accent1" accent2="accent2" accent3="accent3" accent4="accent4" accent5="accent5" accent6="accent6" hlink="hlink" folHlink="folHlink"/>
  <p:notesStyle>
    <a:lvl1pPr defTabSz="171450" latinLnBrk="0">
      <a:lnSpc>
        <a:spcPct val="117999"/>
      </a:lnSpc>
      <a:defRPr sz="825">
        <a:latin typeface="Helvetica Neue"/>
        <a:ea typeface="Helvetica Neue"/>
        <a:cs typeface="Helvetica Neue"/>
        <a:sym typeface="Helvetica Neue"/>
      </a:defRPr>
    </a:lvl1pPr>
    <a:lvl2pPr indent="85725" defTabSz="171450" latinLnBrk="0">
      <a:lnSpc>
        <a:spcPct val="117999"/>
      </a:lnSpc>
      <a:defRPr sz="825">
        <a:latin typeface="Helvetica Neue"/>
        <a:ea typeface="Helvetica Neue"/>
        <a:cs typeface="Helvetica Neue"/>
        <a:sym typeface="Helvetica Neue"/>
      </a:defRPr>
    </a:lvl2pPr>
    <a:lvl3pPr indent="171450" defTabSz="171450" latinLnBrk="0">
      <a:lnSpc>
        <a:spcPct val="117999"/>
      </a:lnSpc>
      <a:defRPr sz="825">
        <a:latin typeface="Helvetica Neue"/>
        <a:ea typeface="Helvetica Neue"/>
        <a:cs typeface="Helvetica Neue"/>
        <a:sym typeface="Helvetica Neue"/>
      </a:defRPr>
    </a:lvl3pPr>
    <a:lvl4pPr indent="257175" defTabSz="171450" latinLnBrk="0">
      <a:lnSpc>
        <a:spcPct val="117999"/>
      </a:lnSpc>
      <a:defRPr sz="825">
        <a:latin typeface="Helvetica Neue"/>
        <a:ea typeface="Helvetica Neue"/>
        <a:cs typeface="Helvetica Neue"/>
        <a:sym typeface="Helvetica Neue"/>
      </a:defRPr>
    </a:lvl4pPr>
    <a:lvl5pPr indent="342900" defTabSz="171450" latinLnBrk="0">
      <a:lnSpc>
        <a:spcPct val="117999"/>
      </a:lnSpc>
      <a:defRPr sz="825">
        <a:latin typeface="Helvetica Neue"/>
        <a:ea typeface="Helvetica Neue"/>
        <a:cs typeface="Helvetica Neue"/>
        <a:sym typeface="Helvetica Neue"/>
      </a:defRPr>
    </a:lvl5pPr>
    <a:lvl6pPr indent="428625" defTabSz="171450" latinLnBrk="0">
      <a:lnSpc>
        <a:spcPct val="117999"/>
      </a:lnSpc>
      <a:defRPr sz="825">
        <a:latin typeface="Helvetica Neue"/>
        <a:ea typeface="Helvetica Neue"/>
        <a:cs typeface="Helvetica Neue"/>
        <a:sym typeface="Helvetica Neue"/>
      </a:defRPr>
    </a:lvl6pPr>
    <a:lvl7pPr indent="514350" defTabSz="171450" latinLnBrk="0">
      <a:lnSpc>
        <a:spcPct val="117999"/>
      </a:lnSpc>
      <a:defRPr sz="825">
        <a:latin typeface="Helvetica Neue"/>
        <a:ea typeface="Helvetica Neue"/>
        <a:cs typeface="Helvetica Neue"/>
        <a:sym typeface="Helvetica Neue"/>
      </a:defRPr>
    </a:lvl7pPr>
    <a:lvl8pPr indent="600075" defTabSz="171450" latinLnBrk="0">
      <a:lnSpc>
        <a:spcPct val="117999"/>
      </a:lnSpc>
      <a:defRPr sz="825">
        <a:latin typeface="Helvetica Neue"/>
        <a:ea typeface="Helvetica Neue"/>
        <a:cs typeface="Helvetica Neue"/>
        <a:sym typeface="Helvetica Neue"/>
      </a:defRPr>
    </a:lvl8pPr>
    <a:lvl9pPr indent="685800" defTabSz="171450" latinLnBrk="0">
      <a:lnSpc>
        <a:spcPct val="117999"/>
      </a:lnSpc>
      <a:defRPr sz="825">
        <a:latin typeface="Helvetica Neue"/>
        <a:ea typeface="Helvetica Neue"/>
        <a:cs typeface="Helvetica Neue"/>
        <a:sym typeface="Helvetica Neue"/>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7507709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75077090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75077090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10621371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75077090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75077090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98609566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7507709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2.pn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 Id="rId3" Type="http://schemas.openxmlformats.org/officeDocument/2006/relationships/image" Target="../media/image4.png"/></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4.png"/><Relationship Id="rId4" Type="http://schemas.openxmlformats.org/officeDocument/2006/relationships/image" Target="../media/image6.png"/><Relationship Id="rId5" Type="http://schemas.openxmlformats.org/officeDocument/2006/relationships/image" Target="../media/image7.png"/><Relationship Id="rId6" Type="http://schemas.openxmlformats.org/officeDocument/2006/relationships/image" Target="../media/image8.png"/><Relationship Id="rId1" Type="http://schemas.openxmlformats.org/officeDocument/2006/relationships/slideMaster" Target="../slideMasters/slideMaster1.xml"/><Relationship Id="rId2" Type="http://schemas.openxmlformats.org/officeDocument/2006/relationships/image" Target="../media/image5.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amp; Subtitle">
    <p:spTree>
      <p:nvGrpSpPr>
        <p:cNvPr id="1" name=""/>
        <p:cNvGrpSpPr/>
        <p:nvPr/>
      </p:nvGrpSpPr>
      <p:grpSpPr>
        <a:xfrm>
          <a:off x="0" y="0"/>
          <a:ext cx="0" cy="0"/>
          <a:chOff x="0" y="0"/>
          <a:chExt cx="0" cy="0"/>
        </a:xfrm>
      </p:grpSpPr>
      <p:sp>
        <p:nvSpPr>
          <p:cNvPr id="11" name="Title Text"/>
          <p:cNvSpPr txBox="1">
            <a:spLocks noGrp="1"/>
          </p:cNvSpPr>
          <p:nvPr>
            <p:ph type="title"/>
          </p:nvPr>
        </p:nvSpPr>
        <p:spPr>
          <a:xfrm>
            <a:off x="666750" y="862013"/>
            <a:ext cx="7810500" cy="1743075"/>
          </a:xfrm>
          <a:prstGeom prst="rect">
            <a:avLst/>
          </a:prstGeom>
        </p:spPr>
        <p:txBody>
          <a:bodyPr anchor="b"/>
          <a:lstStyle/>
          <a:p>
            <a:r>
              <a:t>Title Text</a:t>
            </a:r>
          </a:p>
        </p:txBody>
      </p:sp>
      <p:sp>
        <p:nvSpPr>
          <p:cNvPr id="12" name="Body Level One…"/>
          <p:cNvSpPr txBox="1">
            <a:spLocks noGrp="1"/>
          </p:cNvSpPr>
          <p:nvPr>
            <p:ph type="body" sz="quarter" idx="1"/>
          </p:nvPr>
        </p:nvSpPr>
        <p:spPr>
          <a:xfrm>
            <a:off x="666750" y="2652712"/>
            <a:ext cx="7810500" cy="595313"/>
          </a:xfrm>
          <a:prstGeom prst="rect">
            <a:avLst/>
          </a:prstGeom>
        </p:spPr>
        <p:txBody>
          <a:bodyPr anchor="t"/>
          <a:lstStyle>
            <a:lvl1pPr marL="0" indent="0" algn="ctr">
              <a:spcBef>
                <a:spcPts val="0"/>
              </a:spcBef>
              <a:buSzTx/>
              <a:buNone/>
              <a:defRPr sz="2025"/>
            </a:lvl1pPr>
            <a:lvl2pPr marL="0" indent="0" algn="ctr">
              <a:spcBef>
                <a:spcPts val="0"/>
              </a:spcBef>
              <a:buSzTx/>
              <a:buNone/>
              <a:defRPr sz="2025"/>
            </a:lvl2pPr>
            <a:lvl3pPr marL="0" indent="0" algn="ctr">
              <a:spcBef>
                <a:spcPts val="0"/>
              </a:spcBef>
              <a:buSzTx/>
              <a:buNone/>
              <a:defRPr sz="2025"/>
            </a:lvl3pPr>
            <a:lvl4pPr marL="0" indent="0" algn="ctr">
              <a:spcBef>
                <a:spcPts val="0"/>
              </a:spcBef>
              <a:buSzTx/>
              <a:buNone/>
              <a:defRPr sz="2025"/>
            </a:lvl4pPr>
            <a:lvl5pPr marL="0" indent="0" algn="ctr">
              <a:spcBef>
                <a:spcPts val="0"/>
              </a:spcBef>
              <a:buSzTx/>
              <a:buNone/>
              <a:defRPr sz="2025"/>
            </a:lvl5pPr>
          </a:lstStyle>
          <a:p>
            <a:r>
              <a:t>Body Level One</a:t>
            </a:r>
          </a:p>
          <a:p>
            <a:pPr lvl="1"/>
            <a:r>
              <a:t>Body Level Two</a:t>
            </a:r>
          </a:p>
          <a:p>
            <a:pPr lvl="2"/>
            <a:r>
              <a:t>Body Level Three</a:t>
            </a:r>
          </a:p>
          <a:p>
            <a:pPr lvl="3"/>
            <a:r>
              <a:t>Body Level Four</a:t>
            </a:r>
          </a:p>
          <a:p>
            <a:pPr lvl="4"/>
            <a:r>
              <a:t>Body Level Five</a:t>
            </a:r>
          </a:p>
        </p:txBody>
      </p:sp>
      <p:sp>
        <p:nvSpPr>
          <p:cNvPr id="1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Quote">
    <p:spTree>
      <p:nvGrpSpPr>
        <p:cNvPr id="1" name=""/>
        <p:cNvGrpSpPr/>
        <p:nvPr/>
      </p:nvGrpSpPr>
      <p:grpSpPr>
        <a:xfrm>
          <a:off x="0" y="0"/>
          <a:ext cx="0" cy="0"/>
          <a:chOff x="0" y="0"/>
          <a:chExt cx="0" cy="0"/>
        </a:xfrm>
      </p:grpSpPr>
      <p:sp>
        <p:nvSpPr>
          <p:cNvPr id="93" name="–Johnny Appleseed"/>
          <p:cNvSpPr txBox="1">
            <a:spLocks noGrp="1"/>
          </p:cNvSpPr>
          <p:nvPr>
            <p:ph type="body" sz="quarter" idx="21"/>
          </p:nvPr>
        </p:nvSpPr>
        <p:spPr>
          <a:xfrm>
            <a:off x="895350" y="3357563"/>
            <a:ext cx="7358063" cy="287258"/>
          </a:xfrm>
          <a:prstGeom prst="rect">
            <a:avLst/>
          </a:prstGeom>
        </p:spPr>
        <p:txBody>
          <a:bodyPr anchor="t">
            <a:spAutoFit/>
          </a:bodyPr>
          <a:lstStyle>
            <a:lvl1pPr marL="0" indent="0" algn="ctr">
              <a:spcBef>
                <a:spcPts val="0"/>
              </a:spcBef>
              <a:buSzTx/>
              <a:buNone/>
              <a:defRPr sz="1200" i="1"/>
            </a:lvl1pPr>
          </a:lstStyle>
          <a:p>
            <a:r>
              <a:t>–Johnny Appleseed</a:t>
            </a:r>
          </a:p>
        </p:txBody>
      </p:sp>
      <p:sp>
        <p:nvSpPr>
          <p:cNvPr id="94" name="“Type a quote here.”"/>
          <p:cNvSpPr txBox="1">
            <a:spLocks noGrp="1"/>
          </p:cNvSpPr>
          <p:nvPr>
            <p:ph type="body" sz="quarter" idx="22"/>
          </p:nvPr>
        </p:nvSpPr>
        <p:spPr>
          <a:xfrm>
            <a:off x="895350" y="2243842"/>
            <a:ext cx="7358063" cy="379591"/>
          </a:xfrm>
          <a:prstGeom prst="rect">
            <a:avLst/>
          </a:prstGeom>
        </p:spPr>
        <p:txBody>
          <a:bodyPr>
            <a:spAutoFit/>
          </a:bodyPr>
          <a:lstStyle>
            <a:lvl1pPr marL="0" indent="0" algn="ctr">
              <a:spcBef>
                <a:spcPts val="0"/>
              </a:spcBef>
              <a:buSzTx/>
              <a:buNone/>
              <a:defRPr sz="1800">
                <a:latin typeface="+mn-lt"/>
                <a:ea typeface="+mn-ea"/>
                <a:cs typeface="+mn-cs"/>
                <a:sym typeface="Helvetica Neue Medium"/>
              </a:defRPr>
            </a:lvl1pPr>
          </a:lstStyle>
          <a:p>
            <a:r>
              <a:t>“Type a quote here.” </a:t>
            </a:r>
          </a:p>
        </p:txBody>
      </p:sp>
      <p:sp>
        <p:nvSpPr>
          <p:cNvPr id="9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Photo">
    <p:spTree>
      <p:nvGrpSpPr>
        <p:cNvPr id="1" name=""/>
        <p:cNvGrpSpPr/>
        <p:nvPr/>
      </p:nvGrpSpPr>
      <p:grpSpPr>
        <a:xfrm>
          <a:off x="0" y="0"/>
          <a:ext cx="0" cy="0"/>
          <a:chOff x="0" y="0"/>
          <a:chExt cx="0" cy="0"/>
        </a:xfrm>
      </p:grpSpPr>
      <p:sp>
        <p:nvSpPr>
          <p:cNvPr id="102" name="Image"/>
          <p:cNvSpPr>
            <a:spLocks noGrp="1"/>
          </p:cNvSpPr>
          <p:nvPr>
            <p:ph type="pic" idx="21"/>
          </p:nvPr>
        </p:nvSpPr>
        <p:spPr>
          <a:xfrm>
            <a:off x="0" y="0"/>
            <a:ext cx="9144000" cy="6099175"/>
          </a:xfrm>
          <a:prstGeom prst="rect">
            <a:avLst/>
          </a:prstGeom>
        </p:spPr>
        <p:txBody>
          <a:bodyPr lIns="91439" tIns="45719" rIns="91439" bIns="45719" anchor="t">
            <a:noAutofit/>
          </a:bodyPr>
          <a:lstStyle/>
          <a:p>
            <a:endParaRPr/>
          </a:p>
        </p:txBody>
      </p:sp>
      <p:sp>
        <p:nvSpPr>
          <p:cNvPr id="10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110"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3.xml><?xml version="1.0" encoding="utf-8"?>
<p:sldLayout xmlns:a="http://schemas.openxmlformats.org/drawingml/2006/main" xmlns:r="http://schemas.openxmlformats.org/officeDocument/2006/relationships" xmlns:p="http://schemas.openxmlformats.org/presentationml/2006/main" type="tx">
  <p:cSld name="Quote - White">
    <p:bg>
      <p:bgPr>
        <a:blipFill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117" name="Title in one line"/>
          <p:cNvSpPr txBox="1">
            <a:spLocks noGrp="1"/>
          </p:cNvSpPr>
          <p:nvPr>
            <p:ph type="body" sz="quarter" idx="21"/>
          </p:nvPr>
        </p:nvSpPr>
        <p:spPr>
          <a:xfrm>
            <a:off x="267484" y="386236"/>
            <a:ext cx="2922274" cy="560409"/>
          </a:xfrm>
          <a:prstGeom prst="rect">
            <a:avLst/>
          </a:prstGeom>
        </p:spPr>
        <p:txBody>
          <a:bodyPr wrap="none" lIns="71437" tIns="71437" rIns="71437" bIns="71437" anchor="t">
            <a:spAutoFit/>
          </a:bodyPr>
          <a:lstStyle>
            <a:lvl1pPr marL="0" indent="0" defTabSz="342900">
              <a:lnSpc>
                <a:spcPct val="70000"/>
              </a:lnSpc>
              <a:spcBef>
                <a:spcPts val="0"/>
              </a:spcBef>
              <a:buSzTx/>
              <a:buNone/>
              <a:defRPr sz="3563">
                <a:solidFill>
                  <a:srgbClr val="A6AAA9"/>
                </a:solidFill>
                <a:latin typeface="Adobe Garamond Pro"/>
                <a:ea typeface="Adobe Garamond Pro"/>
                <a:cs typeface="Adobe Garamond Pro"/>
                <a:sym typeface="Adobe Garamond Pro"/>
              </a:defRPr>
            </a:lvl1pPr>
          </a:lstStyle>
          <a:p>
            <a:r>
              <a:t>Title in one line</a:t>
            </a:r>
          </a:p>
        </p:txBody>
      </p:sp>
      <p:sp>
        <p:nvSpPr>
          <p:cNvPr id="118" name="Rectangle"/>
          <p:cNvSpPr/>
          <p:nvPr/>
        </p:nvSpPr>
        <p:spPr>
          <a:xfrm>
            <a:off x="7838927" y="-696"/>
            <a:ext cx="1305073" cy="5144891"/>
          </a:xfrm>
          <a:prstGeom prst="rect">
            <a:avLst/>
          </a:prstGeom>
          <a:gradFill>
            <a:gsLst>
              <a:gs pos="0">
                <a:srgbClr val="413633"/>
              </a:gs>
              <a:gs pos="41141">
                <a:srgbClr val="9F7B30"/>
              </a:gs>
              <a:gs pos="70902">
                <a:srgbClr val="FEBF2D"/>
              </a:gs>
              <a:gs pos="100000">
                <a:srgbClr val="FFD165"/>
              </a:gs>
            </a:gsLst>
            <a:lin ang="16406796"/>
          </a:gradFill>
          <a:ln w="12700">
            <a:miter lim="400000"/>
          </a:ln>
        </p:spPr>
        <p:txBody>
          <a:bodyPr lIns="26789" tIns="26789" rIns="26789" bIns="26789" anchor="ctr"/>
          <a:lstStyle/>
          <a:p>
            <a:pPr defTabSz="308074">
              <a:defRPr sz="3200" b="0">
                <a:solidFill>
                  <a:srgbClr val="FFFFFF"/>
                </a:solidFill>
                <a:latin typeface="Helvetica Light"/>
                <a:ea typeface="Helvetica Light"/>
                <a:cs typeface="Helvetica Light"/>
                <a:sym typeface="Helvetica Light"/>
              </a:defRPr>
            </a:pPr>
            <a:endParaRPr sz="1200"/>
          </a:p>
        </p:txBody>
      </p:sp>
      <p:pic>
        <p:nvPicPr>
          <p:cNvPr id="119" name="Image" descr="Image"/>
          <p:cNvPicPr>
            <a:picLocks noChangeAspect="1"/>
          </p:cNvPicPr>
          <p:nvPr/>
        </p:nvPicPr>
        <p:blipFill>
          <a:blip r:embed="rId3"/>
          <a:stretch>
            <a:fillRect/>
          </a:stretch>
        </p:blipFill>
        <p:spPr>
          <a:xfrm>
            <a:off x="8135168" y="235266"/>
            <a:ext cx="705446" cy="633337"/>
          </a:xfrm>
          <a:prstGeom prst="rect">
            <a:avLst/>
          </a:prstGeom>
          <a:ln w="12700">
            <a:miter lim="400000"/>
          </a:ln>
        </p:spPr>
      </p:pic>
      <p:sp>
        <p:nvSpPr>
          <p:cNvPr id="120" name="“"/>
          <p:cNvSpPr txBox="1">
            <a:spLocks noGrp="1"/>
          </p:cNvSpPr>
          <p:nvPr>
            <p:ph type="body" sz="quarter" idx="22"/>
          </p:nvPr>
        </p:nvSpPr>
        <p:spPr>
          <a:xfrm>
            <a:off x="273317" y="1319934"/>
            <a:ext cx="1088438" cy="2503633"/>
          </a:xfrm>
          <a:prstGeom prst="rect">
            <a:avLst/>
          </a:prstGeom>
        </p:spPr>
        <p:txBody>
          <a:bodyPr wrap="none" lIns="71437" tIns="71437" rIns="71437" bIns="71437">
            <a:spAutoFit/>
          </a:bodyPr>
          <a:lstStyle>
            <a:lvl1pPr marL="0" indent="0" defTabSz="342900">
              <a:lnSpc>
                <a:spcPct val="90000"/>
              </a:lnSpc>
              <a:spcBef>
                <a:spcPts val="0"/>
              </a:spcBef>
              <a:buSzTx/>
              <a:buNone/>
              <a:defRPr sz="16575">
                <a:solidFill>
                  <a:srgbClr val="FEBF2E"/>
                </a:solidFill>
                <a:latin typeface="Times Roman"/>
                <a:ea typeface="Times Roman"/>
                <a:cs typeface="Times Roman"/>
                <a:sym typeface="Times Roman"/>
              </a:defRPr>
            </a:lvl1pPr>
          </a:lstStyle>
          <a:p>
            <a:r>
              <a:t>“</a:t>
            </a:r>
          </a:p>
        </p:txBody>
      </p:sp>
      <p:sp>
        <p:nvSpPr>
          <p:cNvPr id="121" name="If impatient words are spoken to you, never reply in the same spirit.”"/>
          <p:cNvSpPr txBox="1">
            <a:spLocks noGrp="1"/>
          </p:cNvSpPr>
          <p:nvPr>
            <p:ph type="body" sz="quarter" idx="23"/>
          </p:nvPr>
        </p:nvSpPr>
        <p:spPr>
          <a:xfrm>
            <a:off x="993735" y="1974175"/>
            <a:ext cx="6732259" cy="7982312"/>
          </a:xfrm>
          <a:prstGeom prst="rect">
            <a:avLst/>
          </a:prstGeom>
        </p:spPr>
        <p:txBody>
          <a:bodyPr lIns="71437" tIns="71437" rIns="71437" bIns="71437" anchor="t">
            <a:spAutoFit/>
          </a:bodyPr>
          <a:lstStyle>
            <a:lvl1pPr marL="0" indent="0" defTabSz="342900">
              <a:lnSpc>
                <a:spcPct val="70000"/>
              </a:lnSpc>
              <a:spcBef>
                <a:spcPts val="0"/>
              </a:spcBef>
              <a:buSzTx/>
              <a:buNone/>
              <a:defRPr sz="10300" i="1">
                <a:solidFill>
                  <a:srgbClr val="1E110C">
                    <a:alpha val="84291"/>
                  </a:srgbClr>
                </a:solidFill>
                <a:sym typeface="Avenir Next Condensed Regular"/>
              </a:defRPr>
            </a:lvl1pPr>
          </a:lstStyle>
          <a:p>
            <a:pPr marL="0" indent="0" defTabSz="914400">
              <a:lnSpc>
                <a:spcPct val="70000"/>
              </a:lnSpc>
              <a:spcBef>
                <a:spcPts val="0"/>
              </a:spcBef>
              <a:buSzTx/>
              <a:buNone/>
              <a:defRPr sz="10300" i="1">
                <a:solidFill>
                  <a:srgbClr val="1E110C">
                    <a:alpha val="84291"/>
                  </a:srgbClr>
                </a:solidFill>
                <a:latin typeface="Avenir Next Condensed Regular"/>
                <a:ea typeface="Avenir Next Condensed Regular"/>
                <a:cs typeface="Avenir Next Condensed Regular"/>
                <a:sym typeface="Avenir Next Condensed Regular"/>
              </a:defRPr>
            </a:pPr>
            <a:r>
              <a:t>If impatient words are spoken to you, </a:t>
            </a:r>
            <a:r>
              <a:rPr b="1"/>
              <a:t>never reply in the same spirit.</a:t>
            </a:r>
            <a:r>
              <a:t>”</a:t>
            </a:r>
          </a:p>
        </p:txBody>
      </p:sp>
      <p:sp>
        <p:nvSpPr>
          <p:cNvPr id="122" name="The Ministry of Healing, p. 486."/>
          <p:cNvSpPr txBox="1">
            <a:spLocks noGrp="1"/>
          </p:cNvSpPr>
          <p:nvPr>
            <p:ph type="body" sz="quarter" idx="24"/>
          </p:nvPr>
        </p:nvSpPr>
        <p:spPr>
          <a:xfrm>
            <a:off x="2789279" y="3204831"/>
            <a:ext cx="4420044" cy="357854"/>
          </a:xfrm>
          <a:prstGeom prst="rect">
            <a:avLst/>
          </a:prstGeom>
        </p:spPr>
        <p:txBody>
          <a:bodyPr lIns="71437" tIns="71437" rIns="71437" bIns="71437" anchor="t">
            <a:spAutoFit/>
          </a:bodyPr>
          <a:lstStyle>
            <a:lvl1pPr marL="0" indent="0" algn="r" defTabSz="342900">
              <a:spcBef>
                <a:spcPts val="0"/>
              </a:spcBef>
              <a:buSzTx/>
              <a:buNone/>
              <a:defRPr sz="1388" i="1">
                <a:solidFill>
                  <a:srgbClr val="1E110C">
                    <a:alpha val="84291"/>
                  </a:srgbClr>
                </a:solidFill>
                <a:latin typeface="Avenir Next Condensed Demi Bold"/>
                <a:ea typeface="Avenir Next Condensed Demi Bold"/>
                <a:cs typeface="Avenir Next Condensed Demi Bold"/>
                <a:sym typeface="Avenir Next Condensed Demi Bold"/>
              </a:defRPr>
            </a:lvl1pPr>
          </a:lstStyle>
          <a:p>
            <a:r>
              <a:t>The Ministry of Healing, p. 486.</a:t>
            </a:r>
          </a:p>
        </p:txBody>
      </p:sp>
      <p:sp>
        <p:nvSpPr>
          <p:cNvPr id="123" name="Image"/>
          <p:cNvSpPr>
            <a:spLocks noGrp="1"/>
          </p:cNvSpPr>
          <p:nvPr>
            <p:ph type="pic" sz="quarter" idx="25"/>
          </p:nvPr>
        </p:nvSpPr>
        <p:spPr>
          <a:xfrm>
            <a:off x="150502" y="4658003"/>
            <a:ext cx="783518" cy="377087"/>
          </a:xfrm>
          <a:prstGeom prst="rect">
            <a:avLst/>
          </a:prstGeom>
        </p:spPr>
        <p:txBody>
          <a:bodyPr lIns="91439" tIns="45719" rIns="91439" bIns="45719" anchor="t">
            <a:noAutofit/>
          </a:bodyPr>
          <a:lstStyle/>
          <a:p>
            <a:endParaRPr/>
          </a:p>
        </p:txBody>
      </p:sp>
      <p:sp>
        <p:nvSpPr>
          <p:cNvPr id="124" name="Slide Number"/>
          <p:cNvSpPr txBox="1">
            <a:spLocks noGrp="1"/>
          </p:cNvSpPr>
          <p:nvPr>
            <p:ph type="sldNum" sz="quarter" idx="2"/>
          </p:nvPr>
        </p:nvSpPr>
        <p:spPr>
          <a:xfrm>
            <a:off x="4419573" y="4878958"/>
            <a:ext cx="298159" cy="282769"/>
          </a:xfrm>
          <a:prstGeom prst="rect">
            <a:avLst/>
          </a:prstGeom>
        </p:spPr>
        <p:txBody>
          <a:bodyPr lIns="71437" tIns="71437" rIns="71437" bIns="71437"/>
          <a:lstStyle>
            <a:lvl1pPr defTabSz="308074">
              <a:defRPr>
                <a:latin typeface="Helvetica Light"/>
                <a:ea typeface="Helvetica Light"/>
                <a:cs typeface="Helvetica Light"/>
                <a:sym typeface="Helvetica Light"/>
              </a:defRPr>
            </a:lvl1p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4.xml><?xml version="1.0" encoding="utf-8"?>
<p:sldLayout xmlns:a="http://schemas.openxmlformats.org/drawingml/2006/main" xmlns:r="http://schemas.openxmlformats.org/officeDocument/2006/relationships" xmlns:p="http://schemas.openxmlformats.org/presentationml/2006/main" type="tx">
  <p:cSld name="Quote - Orange">
    <p:bg>
      <p:bgPr>
        <a:blipFill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131" name="Body Level One…"/>
          <p:cNvSpPr txBox="1">
            <a:spLocks noGrp="1"/>
          </p:cNvSpPr>
          <p:nvPr>
            <p:ph type="body" sz="quarter" idx="1"/>
          </p:nvPr>
        </p:nvSpPr>
        <p:spPr>
          <a:xfrm>
            <a:off x="267485" y="386236"/>
            <a:ext cx="2859382" cy="506016"/>
          </a:xfrm>
          <a:prstGeom prst="rect">
            <a:avLst/>
          </a:prstGeom>
        </p:spPr>
        <p:txBody>
          <a:bodyPr lIns="71436" tIns="71436" rIns="71436" bIns="71436" anchor="t"/>
          <a:lstStyle>
            <a:lvl1pPr marL="0" indent="0" defTabSz="342900">
              <a:lnSpc>
                <a:spcPct val="70000"/>
              </a:lnSpc>
              <a:spcBef>
                <a:spcPts val="0"/>
              </a:spcBef>
              <a:buSzTx/>
              <a:buNone/>
              <a:defRPr sz="3563">
                <a:solidFill>
                  <a:srgbClr val="4A3127"/>
                </a:solidFill>
                <a:latin typeface="Adobe Garamond Pro"/>
                <a:ea typeface="Adobe Garamond Pro"/>
                <a:cs typeface="Adobe Garamond Pro"/>
                <a:sym typeface="Adobe Garamond Pro"/>
              </a:defRPr>
            </a:lvl1pPr>
            <a:lvl2pPr marL="606557"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2pPr>
            <a:lvl3pPr marL="773244"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3pPr>
            <a:lvl4pPr marL="939932"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4pPr>
            <a:lvl5pPr marL="1106619"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5pPr>
          </a:lstStyle>
          <a:p>
            <a:r>
              <a:t>Body Level One</a:t>
            </a:r>
          </a:p>
          <a:p>
            <a:pPr lvl="1"/>
            <a:r>
              <a:t>Body Level Two</a:t>
            </a:r>
          </a:p>
          <a:p>
            <a:pPr lvl="2"/>
            <a:r>
              <a:t>Body Level Three</a:t>
            </a:r>
          </a:p>
          <a:p>
            <a:pPr lvl="3"/>
            <a:r>
              <a:t>Body Level Four</a:t>
            </a:r>
          </a:p>
          <a:p>
            <a:pPr lvl="4"/>
            <a:r>
              <a:t>Body Level Five</a:t>
            </a:r>
          </a:p>
        </p:txBody>
      </p:sp>
      <p:sp>
        <p:nvSpPr>
          <p:cNvPr id="132" name="Rectangle"/>
          <p:cNvSpPr/>
          <p:nvPr/>
        </p:nvSpPr>
        <p:spPr>
          <a:xfrm>
            <a:off x="7835355" y="-696"/>
            <a:ext cx="1305073" cy="5144891"/>
          </a:xfrm>
          <a:prstGeom prst="rect">
            <a:avLst/>
          </a:prstGeom>
          <a:gradFill>
            <a:gsLst>
              <a:gs pos="0">
                <a:srgbClr val="ED7221"/>
              </a:gs>
              <a:gs pos="41141">
                <a:srgbClr val="F59927"/>
              </a:gs>
              <a:gs pos="70902">
                <a:srgbClr val="FEBF2D"/>
              </a:gs>
              <a:gs pos="100000">
                <a:srgbClr val="FFD165"/>
              </a:gs>
            </a:gsLst>
            <a:lin ang="16406796"/>
          </a:gradFill>
          <a:ln w="12700">
            <a:miter lim="400000"/>
          </a:ln>
        </p:spPr>
        <p:txBody>
          <a:bodyPr lIns="26789" tIns="26789" rIns="26789" bIns="26789" anchor="ctr"/>
          <a:lstStyle/>
          <a:p>
            <a:pPr defTabSz="308074">
              <a:defRPr sz="3200" b="0">
                <a:solidFill>
                  <a:srgbClr val="FFFFFF"/>
                </a:solidFill>
                <a:latin typeface="Helvetica Light"/>
                <a:ea typeface="Helvetica Light"/>
                <a:cs typeface="Helvetica Light"/>
                <a:sym typeface="Helvetica Light"/>
              </a:defRPr>
            </a:pPr>
            <a:endParaRPr sz="1200"/>
          </a:p>
        </p:txBody>
      </p:sp>
      <p:pic>
        <p:nvPicPr>
          <p:cNvPr id="133" name="Image" descr="Image"/>
          <p:cNvPicPr>
            <a:picLocks noChangeAspect="1"/>
          </p:cNvPicPr>
          <p:nvPr/>
        </p:nvPicPr>
        <p:blipFill>
          <a:blip r:embed="rId3"/>
          <a:stretch>
            <a:fillRect/>
          </a:stretch>
        </p:blipFill>
        <p:spPr>
          <a:xfrm>
            <a:off x="8135168" y="235265"/>
            <a:ext cx="705446" cy="633338"/>
          </a:xfrm>
          <a:prstGeom prst="rect">
            <a:avLst/>
          </a:prstGeom>
          <a:ln w="12700">
            <a:miter lim="400000"/>
          </a:ln>
        </p:spPr>
      </p:pic>
      <p:sp>
        <p:nvSpPr>
          <p:cNvPr id="134" name="“"/>
          <p:cNvSpPr txBox="1">
            <a:spLocks noGrp="1"/>
          </p:cNvSpPr>
          <p:nvPr>
            <p:ph type="body" sz="quarter" idx="21"/>
          </p:nvPr>
        </p:nvSpPr>
        <p:spPr>
          <a:xfrm>
            <a:off x="325031" y="1448708"/>
            <a:ext cx="992652" cy="2587229"/>
          </a:xfrm>
          <a:prstGeom prst="rect">
            <a:avLst/>
          </a:prstGeom>
        </p:spPr>
        <p:txBody>
          <a:bodyPr lIns="71436" tIns="71436" rIns="71436" bIns="71436"/>
          <a:lstStyle>
            <a:lvl1pPr marL="0" indent="0" defTabSz="342900">
              <a:lnSpc>
                <a:spcPct val="90000"/>
              </a:lnSpc>
              <a:spcBef>
                <a:spcPts val="0"/>
              </a:spcBef>
              <a:buSzTx/>
              <a:buNone/>
              <a:defRPr sz="44200">
                <a:solidFill>
                  <a:srgbClr val="FEBF2E"/>
                </a:solidFill>
                <a:latin typeface="Times Roman"/>
                <a:sym typeface="Times Roman"/>
              </a:defRPr>
            </a:lvl1pPr>
          </a:lstStyle>
          <a:p>
            <a:pPr marL="0" indent="0" defTabSz="914400">
              <a:lnSpc>
                <a:spcPct val="90000"/>
              </a:lnSpc>
              <a:spcBef>
                <a:spcPts val="0"/>
              </a:spcBef>
              <a:buSzTx/>
              <a:buNone/>
              <a:defRPr sz="44200">
                <a:solidFill>
                  <a:srgbClr val="FEBF2E"/>
                </a:solidFill>
                <a:latin typeface="Times Roman"/>
                <a:ea typeface="Times Roman"/>
                <a:cs typeface="Times Roman"/>
                <a:sym typeface="Times Roman"/>
              </a:defRPr>
            </a:pPr>
            <a:endParaRPr/>
          </a:p>
        </p:txBody>
      </p:sp>
      <p:sp>
        <p:nvSpPr>
          <p:cNvPr id="135" name="Image"/>
          <p:cNvSpPr>
            <a:spLocks noGrp="1"/>
          </p:cNvSpPr>
          <p:nvPr>
            <p:ph type="pic" sz="quarter" idx="22"/>
          </p:nvPr>
        </p:nvSpPr>
        <p:spPr>
          <a:xfrm>
            <a:off x="150502" y="4658004"/>
            <a:ext cx="783518" cy="377087"/>
          </a:xfrm>
          <a:prstGeom prst="rect">
            <a:avLst/>
          </a:prstGeom>
        </p:spPr>
        <p:txBody>
          <a:bodyPr lIns="91439" tIns="45719" rIns="91439" bIns="45719" anchor="t">
            <a:noAutofit/>
          </a:bodyPr>
          <a:lstStyle/>
          <a:p>
            <a:endParaRPr/>
          </a:p>
        </p:txBody>
      </p:sp>
      <p:sp>
        <p:nvSpPr>
          <p:cNvPr id="136" name="If impatient words are spoken to you, never reply in the same spirit.”"/>
          <p:cNvSpPr txBox="1">
            <a:spLocks noGrp="1"/>
          </p:cNvSpPr>
          <p:nvPr>
            <p:ph type="body" sz="quarter" idx="23"/>
          </p:nvPr>
        </p:nvSpPr>
        <p:spPr>
          <a:xfrm>
            <a:off x="1045449" y="2144748"/>
            <a:ext cx="6732259" cy="1195150"/>
          </a:xfrm>
          <a:prstGeom prst="rect">
            <a:avLst/>
          </a:prstGeom>
        </p:spPr>
        <p:txBody>
          <a:bodyPr lIns="71436" tIns="71436" rIns="71436" bIns="71436" anchor="t"/>
          <a:lstStyle>
            <a:lvl1pPr marL="0" indent="0" defTabSz="342900">
              <a:lnSpc>
                <a:spcPct val="70000"/>
              </a:lnSpc>
              <a:spcBef>
                <a:spcPts val="0"/>
              </a:spcBef>
              <a:buSzTx/>
              <a:buNone/>
              <a:defRPr sz="10300" i="1">
                <a:solidFill>
                  <a:srgbClr val="FFFFFF"/>
                </a:solidFill>
                <a:sym typeface="Avenir Next Condensed Regular"/>
              </a:defRPr>
            </a:lvl1pPr>
          </a:lstStyle>
          <a:p>
            <a:pPr marL="0" indent="0" defTabSz="914400">
              <a:lnSpc>
                <a:spcPct val="70000"/>
              </a:lnSpc>
              <a:spcBef>
                <a:spcPts val="0"/>
              </a:spcBef>
              <a:buSzTx/>
              <a:buNone/>
              <a:defRPr sz="103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37" name="The Ministry of Healing, p. 486."/>
          <p:cNvSpPr txBox="1">
            <a:spLocks noGrp="1"/>
          </p:cNvSpPr>
          <p:nvPr>
            <p:ph type="body" sz="quarter" idx="24"/>
          </p:nvPr>
        </p:nvSpPr>
        <p:spPr>
          <a:xfrm>
            <a:off x="2490736" y="3236455"/>
            <a:ext cx="4420359" cy="296466"/>
          </a:xfrm>
          <a:prstGeom prst="rect">
            <a:avLst/>
          </a:prstGeom>
        </p:spPr>
        <p:txBody>
          <a:bodyPr lIns="71436" tIns="71436" rIns="71436" bIns="71436" anchor="t"/>
          <a:lstStyle>
            <a:lvl1pPr marL="0" indent="0" algn="r" defTabSz="342900">
              <a:spcBef>
                <a:spcPts val="0"/>
              </a:spcBef>
              <a:buSzTx/>
              <a:buNone/>
              <a:defRPr sz="3700" i="1">
                <a:solidFill>
                  <a:srgbClr val="FFFFFF"/>
                </a:solidFill>
                <a:sym typeface="Avenir Next Condensed Regular"/>
              </a:defRPr>
            </a:lvl1pPr>
          </a:lstStyle>
          <a:p>
            <a:pPr marL="0" indent="0" algn="r" defTabSz="914400">
              <a:spcBef>
                <a:spcPts val="0"/>
              </a:spcBef>
              <a:buSzTx/>
              <a:buNone/>
              <a:defRPr sz="37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38" name="Slide Number"/>
          <p:cNvSpPr txBox="1">
            <a:spLocks noGrp="1"/>
          </p:cNvSpPr>
          <p:nvPr>
            <p:ph type="sldNum" sz="quarter" idx="2"/>
          </p:nvPr>
        </p:nvSpPr>
        <p:spPr>
          <a:xfrm>
            <a:off x="4419574" y="4878958"/>
            <a:ext cx="298157" cy="282767"/>
          </a:xfrm>
          <a:prstGeom prst="rect">
            <a:avLst/>
          </a:prstGeom>
        </p:spPr>
        <p:txBody>
          <a:bodyPr lIns="71436" tIns="71436" rIns="71436" bIns="71436"/>
          <a:lstStyle>
            <a:lvl1pPr defTabSz="308074">
              <a:defRPr>
                <a:latin typeface="Helvetica Light"/>
                <a:ea typeface="Helvetica Light"/>
                <a:cs typeface="Helvetica Light"/>
                <a:sym typeface="Helvetica Light"/>
              </a:defRPr>
            </a:lvl1p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5.xml><?xml version="1.0" encoding="utf-8"?>
<p:sldLayout xmlns:a="http://schemas.openxmlformats.org/drawingml/2006/main" xmlns:r="http://schemas.openxmlformats.org/officeDocument/2006/relationships" xmlns:p="http://schemas.openxmlformats.org/presentationml/2006/main" type="tx">
  <p:cSld name="Quote - Green">
    <p:bg>
      <p:bgPr>
        <a:blipFill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145" name="Body Level One…"/>
          <p:cNvSpPr txBox="1">
            <a:spLocks noGrp="1"/>
          </p:cNvSpPr>
          <p:nvPr>
            <p:ph type="body" sz="quarter" idx="1"/>
          </p:nvPr>
        </p:nvSpPr>
        <p:spPr>
          <a:xfrm>
            <a:off x="256416" y="629906"/>
            <a:ext cx="992652" cy="2587229"/>
          </a:xfrm>
          <a:prstGeom prst="rect">
            <a:avLst/>
          </a:prstGeom>
        </p:spPr>
        <p:txBody>
          <a:bodyPr lIns="71436" tIns="71436" rIns="71436" bIns="71436"/>
          <a:lstStyle>
            <a:lvl1pPr marL="0" indent="0" defTabSz="342900">
              <a:lnSpc>
                <a:spcPct val="90000"/>
              </a:lnSpc>
              <a:spcBef>
                <a:spcPts val="0"/>
              </a:spcBef>
              <a:buSzTx/>
              <a:buNone/>
              <a:defRPr sz="16575">
                <a:solidFill>
                  <a:srgbClr val="FEBF2E"/>
                </a:solidFill>
                <a:latin typeface="Times Roman"/>
                <a:ea typeface="Times Roman"/>
                <a:cs typeface="Times Roman"/>
                <a:sym typeface="Times Roman"/>
              </a:defRPr>
            </a:lvl1pPr>
            <a:lvl2pPr marL="2213238" indent="-2046551" defTabSz="342900">
              <a:lnSpc>
                <a:spcPct val="90000"/>
              </a:lnSpc>
              <a:spcBef>
                <a:spcPts val="0"/>
              </a:spcBef>
              <a:buSzPct val="75000"/>
              <a:defRPr sz="16575">
                <a:solidFill>
                  <a:srgbClr val="FEBF2E"/>
                </a:solidFill>
                <a:latin typeface="Times Roman"/>
                <a:ea typeface="Times Roman"/>
                <a:cs typeface="Times Roman"/>
                <a:sym typeface="Times Roman"/>
              </a:defRPr>
            </a:lvl2pPr>
            <a:lvl3pPr marL="2379926" indent="-2046551" defTabSz="342900">
              <a:lnSpc>
                <a:spcPct val="90000"/>
              </a:lnSpc>
              <a:spcBef>
                <a:spcPts val="0"/>
              </a:spcBef>
              <a:buSzPct val="75000"/>
              <a:defRPr sz="16575">
                <a:solidFill>
                  <a:srgbClr val="FEBF2E"/>
                </a:solidFill>
                <a:latin typeface="Times Roman"/>
                <a:ea typeface="Times Roman"/>
                <a:cs typeface="Times Roman"/>
                <a:sym typeface="Times Roman"/>
              </a:defRPr>
            </a:lvl3pPr>
            <a:lvl4pPr marL="2546613" indent="-2046551" defTabSz="342900">
              <a:lnSpc>
                <a:spcPct val="90000"/>
              </a:lnSpc>
              <a:spcBef>
                <a:spcPts val="0"/>
              </a:spcBef>
              <a:buSzPct val="75000"/>
              <a:defRPr sz="16575">
                <a:solidFill>
                  <a:srgbClr val="FEBF2E"/>
                </a:solidFill>
                <a:latin typeface="Times Roman"/>
                <a:ea typeface="Times Roman"/>
                <a:cs typeface="Times Roman"/>
                <a:sym typeface="Times Roman"/>
              </a:defRPr>
            </a:lvl4pPr>
            <a:lvl5pPr marL="2713301" indent="-2046551" defTabSz="342900">
              <a:lnSpc>
                <a:spcPct val="90000"/>
              </a:lnSpc>
              <a:spcBef>
                <a:spcPts val="0"/>
              </a:spcBef>
              <a:buSzPct val="75000"/>
              <a:defRPr sz="16575">
                <a:solidFill>
                  <a:srgbClr val="FEBF2E"/>
                </a:solidFill>
                <a:latin typeface="Times Roman"/>
                <a:ea typeface="Times Roman"/>
                <a:cs typeface="Times Roman"/>
                <a:sym typeface="Times Roman"/>
              </a:defRPr>
            </a:lvl5pPr>
          </a:lstStyle>
          <a:p>
            <a:r>
              <a:t>Body Level One</a:t>
            </a:r>
          </a:p>
          <a:p>
            <a:pPr lvl="1"/>
            <a:r>
              <a:t>Body Level Two</a:t>
            </a:r>
          </a:p>
          <a:p>
            <a:pPr lvl="2"/>
            <a:r>
              <a:t>Body Level Three</a:t>
            </a:r>
          </a:p>
          <a:p>
            <a:pPr lvl="3"/>
            <a:r>
              <a:t>Body Level Four</a:t>
            </a:r>
          </a:p>
          <a:p>
            <a:pPr lvl="4"/>
            <a:r>
              <a:t>Body Level Five</a:t>
            </a:r>
          </a:p>
        </p:txBody>
      </p:sp>
      <p:sp>
        <p:nvSpPr>
          <p:cNvPr id="146" name="Ellen G White, Happiness Homemade, p. 24."/>
          <p:cNvSpPr txBox="1">
            <a:spLocks noGrp="1"/>
          </p:cNvSpPr>
          <p:nvPr>
            <p:ph type="body" sz="quarter" idx="21"/>
          </p:nvPr>
        </p:nvSpPr>
        <p:spPr>
          <a:xfrm>
            <a:off x="3057962" y="3953267"/>
            <a:ext cx="4245570" cy="296466"/>
          </a:xfrm>
          <a:prstGeom prst="rect">
            <a:avLst/>
          </a:prstGeom>
        </p:spPr>
        <p:txBody>
          <a:bodyPr lIns="71436" tIns="71436" rIns="71436" bIns="71436"/>
          <a:lstStyle>
            <a:lvl1pPr marL="0" indent="0" algn="r" defTabSz="342900">
              <a:spcBef>
                <a:spcPts val="0"/>
              </a:spcBef>
              <a:buSzTx/>
              <a:buNone/>
              <a:defRPr sz="3700" i="1">
                <a:solidFill>
                  <a:srgbClr val="FFFFFF"/>
                </a:solidFill>
                <a:sym typeface="Avenir Next Condensed Regular"/>
              </a:defRPr>
            </a:lvl1pPr>
          </a:lstStyle>
          <a:p>
            <a:pPr marL="0" indent="0" algn="r" defTabSz="914400">
              <a:spcBef>
                <a:spcPts val="0"/>
              </a:spcBef>
              <a:buSzTx/>
              <a:buNone/>
              <a:defRPr sz="37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47" name="Determine to be all that is possible to be to each other. Continue the early attentions. In every way encourage each other in fighting the battles of life…Let there be mutual love, mutual forbearance.  Then marriage, instead of being the end of love,…"/>
          <p:cNvSpPr txBox="1">
            <a:spLocks noGrp="1"/>
          </p:cNvSpPr>
          <p:nvPr>
            <p:ph type="body" sz="half" idx="22"/>
          </p:nvPr>
        </p:nvSpPr>
        <p:spPr>
          <a:xfrm>
            <a:off x="917028" y="1572763"/>
            <a:ext cx="6612944" cy="2303860"/>
          </a:xfrm>
          <a:prstGeom prst="rect">
            <a:avLst/>
          </a:prstGeom>
        </p:spPr>
        <p:txBody>
          <a:bodyPr lIns="71436" tIns="71436" rIns="71436" bIns="71436"/>
          <a:lstStyle>
            <a:lvl1pPr marL="0" indent="0" defTabSz="342900">
              <a:lnSpc>
                <a:spcPct val="70000"/>
              </a:lnSpc>
              <a:spcBef>
                <a:spcPts val="0"/>
              </a:spcBef>
              <a:buSzTx/>
              <a:buNone/>
              <a:defRPr sz="7700" i="1">
                <a:solidFill>
                  <a:srgbClr val="FFFFFF"/>
                </a:solidFill>
                <a:sym typeface="Avenir Next Condensed Regular"/>
              </a:defRPr>
            </a:lvl1pPr>
          </a:lstStyle>
          <a:p>
            <a:pPr marL="0" indent="0" defTabSz="914400">
              <a:lnSpc>
                <a:spcPct val="70000"/>
              </a:lnSpc>
              <a:spcBef>
                <a:spcPts val="0"/>
              </a:spcBef>
              <a:buSzTx/>
              <a:buNone/>
              <a:defRPr sz="77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48" name="Line"/>
          <p:cNvSpPr/>
          <p:nvPr/>
        </p:nvSpPr>
        <p:spPr>
          <a:xfrm>
            <a:off x="376773" y="824260"/>
            <a:ext cx="9144002" cy="0"/>
          </a:xfrm>
          <a:prstGeom prst="line">
            <a:avLst/>
          </a:prstGeom>
          <a:ln w="12700">
            <a:solidFill>
              <a:srgbClr val="003E3E"/>
            </a:solidFill>
            <a:miter lim="400000"/>
          </a:ln>
        </p:spPr>
        <p:txBody>
          <a:bodyPr lIns="17144" tIns="17144" rIns="17144" bIns="17144"/>
          <a:lstStyle/>
          <a:p>
            <a:pPr algn="l" defTabSz="342900">
              <a:defRPr sz="6000" b="0" i="1">
                <a:solidFill>
                  <a:srgbClr val="53585F"/>
                </a:solidFill>
                <a:latin typeface="Times Roman"/>
                <a:ea typeface="Times Roman"/>
                <a:cs typeface="Times Roman"/>
                <a:sym typeface="Times Roman"/>
              </a:defRPr>
            </a:pPr>
            <a:endParaRPr sz="2250"/>
          </a:p>
        </p:txBody>
      </p:sp>
      <p:sp>
        <p:nvSpPr>
          <p:cNvPr id="149" name="Title in one line"/>
          <p:cNvSpPr txBox="1">
            <a:spLocks noGrp="1"/>
          </p:cNvSpPr>
          <p:nvPr>
            <p:ph type="body" sz="quarter" idx="23"/>
          </p:nvPr>
        </p:nvSpPr>
        <p:spPr>
          <a:xfrm>
            <a:off x="267484" y="386237"/>
            <a:ext cx="2859383" cy="506016"/>
          </a:xfrm>
          <a:prstGeom prst="rect">
            <a:avLst/>
          </a:prstGeom>
        </p:spPr>
        <p:txBody>
          <a:bodyPr lIns="71436" tIns="71436" rIns="71436" bIns="71436" anchor="t"/>
          <a:lstStyle>
            <a:lvl1pPr marL="0" indent="0" defTabSz="342900">
              <a:lnSpc>
                <a:spcPct val="70000"/>
              </a:lnSpc>
              <a:spcBef>
                <a:spcPts val="0"/>
              </a:spcBef>
              <a:buSzTx/>
              <a:buNone/>
              <a:defRPr sz="9500">
                <a:solidFill>
                  <a:srgbClr val="004242"/>
                </a:solidFill>
                <a:latin typeface="Adobe Garamond Pro"/>
                <a:sym typeface="Adobe Garamond Pro"/>
              </a:defRPr>
            </a:lvl1pPr>
          </a:lstStyle>
          <a:p>
            <a:pPr marL="0" indent="0" defTabSz="914400">
              <a:lnSpc>
                <a:spcPct val="70000"/>
              </a:lnSpc>
              <a:spcBef>
                <a:spcPts val="0"/>
              </a:spcBef>
              <a:buSzTx/>
              <a:buNone/>
              <a:defRPr sz="9500">
                <a:solidFill>
                  <a:srgbClr val="004242"/>
                </a:solidFill>
                <a:latin typeface="Adobe Garamond Pro"/>
                <a:ea typeface="Adobe Garamond Pro"/>
                <a:cs typeface="Adobe Garamond Pro"/>
                <a:sym typeface="Adobe Garamond Pro"/>
              </a:defRPr>
            </a:pPr>
            <a:endParaRPr/>
          </a:p>
        </p:txBody>
      </p:sp>
      <p:sp>
        <p:nvSpPr>
          <p:cNvPr id="150" name="Rectangle"/>
          <p:cNvSpPr/>
          <p:nvPr/>
        </p:nvSpPr>
        <p:spPr>
          <a:xfrm>
            <a:off x="7835355" y="-696"/>
            <a:ext cx="1305073" cy="5144891"/>
          </a:xfrm>
          <a:prstGeom prst="rect">
            <a:avLst/>
          </a:prstGeom>
          <a:gradFill>
            <a:gsLst>
              <a:gs pos="0">
                <a:srgbClr val="006F70"/>
              </a:gs>
              <a:gs pos="41141">
                <a:srgbClr val="7F974F"/>
              </a:gs>
              <a:gs pos="70902">
                <a:srgbClr val="FEBF2D"/>
              </a:gs>
              <a:gs pos="100000">
                <a:srgbClr val="FFD165"/>
              </a:gs>
            </a:gsLst>
            <a:lin ang="16406796"/>
          </a:gradFill>
          <a:ln w="12700">
            <a:miter lim="400000"/>
          </a:ln>
        </p:spPr>
        <p:txBody>
          <a:bodyPr lIns="26789" tIns="26789" rIns="26789" bIns="26789" anchor="ctr"/>
          <a:lstStyle/>
          <a:p>
            <a:pPr defTabSz="308074">
              <a:defRPr sz="3200" b="0">
                <a:solidFill>
                  <a:srgbClr val="FFFFFF"/>
                </a:solidFill>
                <a:latin typeface="Helvetica Light"/>
                <a:ea typeface="Helvetica Light"/>
                <a:cs typeface="Helvetica Light"/>
                <a:sym typeface="Helvetica Light"/>
              </a:defRPr>
            </a:pPr>
            <a:endParaRPr sz="1200"/>
          </a:p>
        </p:txBody>
      </p:sp>
      <p:pic>
        <p:nvPicPr>
          <p:cNvPr id="151" name="Image" descr="Image"/>
          <p:cNvPicPr>
            <a:picLocks noChangeAspect="1"/>
          </p:cNvPicPr>
          <p:nvPr/>
        </p:nvPicPr>
        <p:blipFill>
          <a:blip r:embed="rId3"/>
          <a:stretch>
            <a:fillRect/>
          </a:stretch>
        </p:blipFill>
        <p:spPr>
          <a:xfrm>
            <a:off x="8135168" y="235265"/>
            <a:ext cx="705446" cy="633338"/>
          </a:xfrm>
          <a:prstGeom prst="rect">
            <a:avLst/>
          </a:prstGeom>
          <a:ln w="12700">
            <a:miter lim="400000"/>
          </a:ln>
        </p:spPr>
      </p:pic>
      <p:grpSp>
        <p:nvGrpSpPr>
          <p:cNvPr id="155" name="Group"/>
          <p:cNvGrpSpPr/>
          <p:nvPr/>
        </p:nvGrpSpPr>
        <p:grpSpPr>
          <a:xfrm>
            <a:off x="149691" y="4658004"/>
            <a:ext cx="785140" cy="377087"/>
            <a:chOff x="0" y="0"/>
            <a:chExt cx="2093706" cy="1005565"/>
          </a:xfrm>
        </p:grpSpPr>
        <p:pic>
          <p:nvPicPr>
            <p:cNvPr id="152" name="Image" descr="Image"/>
            <p:cNvPicPr>
              <a:picLocks noChangeAspect="1"/>
            </p:cNvPicPr>
            <p:nvPr/>
          </p:nvPicPr>
          <p:blipFill>
            <a:blip r:embed="rId4"/>
            <a:stretch>
              <a:fillRect/>
            </a:stretch>
          </p:blipFill>
          <p:spPr>
            <a:xfrm>
              <a:off x="0" y="572486"/>
              <a:ext cx="2093707" cy="433080"/>
            </a:xfrm>
            <a:prstGeom prst="rect">
              <a:avLst/>
            </a:prstGeom>
            <a:ln w="12700" cap="flat">
              <a:noFill/>
              <a:miter lim="400000"/>
            </a:ln>
            <a:effectLst/>
          </p:spPr>
        </p:pic>
        <p:pic>
          <p:nvPicPr>
            <p:cNvPr id="153" name="Image" descr="Image"/>
            <p:cNvPicPr>
              <a:picLocks noChangeAspect="1"/>
            </p:cNvPicPr>
            <p:nvPr/>
          </p:nvPicPr>
          <p:blipFill>
            <a:blip r:embed="rId5"/>
            <a:stretch>
              <a:fillRect/>
            </a:stretch>
          </p:blipFill>
          <p:spPr>
            <a:xfrm>
              <a:off x="434402" y="-1"/>
              <a:ext cx="1638292" cy="700996"/>
            </a:xfrm>
            <a:prstGeom prst="rect">
              <a:avLst/>
            </a:prstGeom>
            <a:ln w="12700" cap="flat">
              <a:noFill/>
              <a:miter lim="400000"/>
            </a:ln>
            <a:effectLst/>
          </p:spPr>
        </p:pic>
        <p:pic>
          <p:nvPicPr>
            <p:cNvPr id="154" name="Image" descr="Image"/>
            <p:cNvPicPr>
              <a:picLocks noChangeAspect="1"/>
            </p:cNvPicPr>
            <p:nvPr/>
          </p:nvPicPr>
          <p:blipFill>
            <a:blip r:embed="rId6"/>
            <a:stretch>
              <a:fillRect/>
            </a:stretch>
          </p:blipFill>
          <p:spPr>
            <a:xfrm>
              <a:off x="417470" y="688627"/>
              <a:ext cx="1672156" cy="14926"/>
            </a:xfrm>
            <a:prstGeom prst="rect">
              <a:avLst/>
            </a:prstGeom>
            <a:ln w="12700" cap="flat">
              <a:noFill/>
              <a:miter lim="400000"/>
            </a:ln>
            <a:effectLst/>
          </p:spPr>
        </p:pic>
      </p:grpSp>
      <p:sp>
        <p:nvSpPr>
          <p:cNvPr id="156" name="Slide Number"/>
          <p:cNvSpPr txBox="1">
            <a:spLocks noGrp="1"/>
          </p:cNvSpPr>
          <p:nvPr>
            <p:ph type="sldNum" sz="quarter" idx="2"/>
          </p:nvPr>
        </p:nvSpPr>
        <p:spPr>
          <a:xfrm>
            <a:off x="4419574" y="4878958"/>
            <a:ext cx="298157" cy="282767"/>
          </a:xfrm>
          <a:prstGeom prst="rect">
            <a:avLst/>
          </a:prstGeom>
        </p:spPr>
        <p:txBody>
          <a:bodyPr lIns="71436" tIns="71436" rIns="71436" bIns="71436"/>
          <a:lstStyle>
            <a:lvl1pPr defTabSz="308074">
              <a:defRPr>
                <a:latin typeface="Helvetica Light"/>
                <a:ea typeface="Helvetica Light"/>
                <a:cs typeface="Helvetica Light"/>
                <a:sym typeface="Helvetica Light"/>
              </a:defRPr>
            </a:lvl1p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Photo - Horizontal">
    <p:spTree>
      <p:nvGrpSpPr>
        <p:cNvPr id="1" name=""/>
        <p:cNvGrpSpPr/>
        <p:nvPr/>
      </p:nvGrpSpPr>
      <p:grpSpPr>
        <a:xfrm>
          <a:off x="0" y="0"/>
          <a:ext cx="0" cy="0"/>
          <a:chOff x="0" y="0"/>
          <a:chExt cx="0" cy="0"/>
        </a:xfrm>
      </p:grpSpPr>
      <p:sp>
        <p:nvSpPr>
          <p:cNvPr id="20" name="Image"/>
          <p:cNvSpPr>
            <a:spLocks noGrp="1"/>
          </p:cNvSpPr>
          <p:nvPr>
            <p:ph type="pic" idx="21"/>
          </p:nvPr>
        </p:nvSpPr>
        <p:spPr>
          <a:xfrm>
            <a:off x="1171575" y="-14288"/>
            <a:ext cx="6800850" cy="4536262"/>
          </a:xfrm>
          <a:prstGeom prst="rect">
            <a:avLst/>
          </a:prstGeom>
        </p:spPr>
        <p:txBody>
          <a:bodyPr lIns="91439" tIns="45719" rIns="91439" bIns="45719" anchor="t">
            <a:noAutofit/>
          </a:bodyPr>
          <a:lstStyle/>
          <a:p>
            <a:endParaRPr/>
          </a:p>
        </p:txBody>
      </p:sp>
      <p:sp>
        <p:nvSpPr>
          <p:cNvPr id="21" name="Title Text"/>
          <p:cNvSpPr txBox="1">
            <a:spLocks noGrp="1"/>
          </p:cNvSpPr>
          <p:nvPr>
            <p:ph type="title"/>
          </p:nvPr>
        </p:nvSpPr>
        <p:spPr>
          <a:xfrm>
            <a:off x="238125" y="3567113"/>
            <a:ext cx="8667750" cy="752475"/>
          </a:xfrm>
          <a:prstGeom prst="rect">
            <a:avLst/>
          </a:prstGeom>
        </p:spPr>
        <p:txBody>
          <a:bodyPr anchor="b"/>
          <a:lstStyle/>
          <a:p>
            <a:r>
              <a:t>Title Text</a:t>
            </a:r>
          </a:p>
        </p:txBody>
      </p:sp>
      <p:sp>
        <p:nvSpPr>
          <p:cNvPr id="22" name="Body Level One…"/>
          <p:cNvSpPr txBox="1">
            <a:spLocks noGrp="1"/>
          </p:cNvSpPr>
          <p:nvPr>
            <p:ph type="body" sz="quarter" idx="1"/>
          </p:nvPr>
        </p:nvSpPr>
        <p:spPr>
          <a:xfrm>
            <a:off x="238125" y="4291012"/>
            <a:ext cx="8667750" cy="595313"/>
          </a:xfrm>
          <a:prstGeom prst="rect">
            <a:avLst/>
          </a:prstGeom>
        </p:spPr>
        <p:txBody>
          <a:bodyPr anchor="t"/>
          <a:lstStyle>
            <a:lvl1pPr marL="0" indent="0" algn="ctr">
              <a:spcBef>
                <a:spcPts val="0"/>
              </a:spcBef>
              <a:buSzTx/>
              <a:buNone/>
              <a:defRPr sz="2025"/>
            </a:lvl1pPr>
            <a:lvl2pPr marL="0" indent="0" algn="ctr">
              <a:spcBef>
                <a:spcPts val="0"/>
              </a:spcBef>
              <a:buSzTx/>
              <a:buNone/>
              <a:defRPr sz="2025"/>
            </a:lvl2pPr>
            <a:lvl3pPr marL="0" indent="0" algn="ctr">
              <a:spcBef>
                <a:spcPts val="0"/>
              </a:spcBef>
              <a:buSzTx/>
              <a:buNone/>
              <a:defRPr sz="2025"/>
            </a:lvl3pPr>
            <a:lvl4pPr marL="0" indent="0" algn="ctr">
              <a:spcBef>
                <a:spcPts val="0"/>
              </a:spcBef>
              <a:buSzTx/>
              <a:buNone/>
              <a:defRPr sz="2025"/>
            </a:lvl4pPr>
            <a:lvl5pPr marL="0" indent="0" algn="ctr">
              <a:spcBef>
                <a:spcPts val="0"/>
              </a:spcBef>
              <a:buSzTx/>
              <a:buNone/>
              <a:defRPr sz="2025"/>
            </a:lvl5pPr>
          </a:lstStyle>
          <a:p>
            <a:r>
              <a:t>Body Level One</a:t>
            </a:r>
          </a:p>
          <a:p>
            <a:pPr lvl="1"/>
            <a:r>
              <a:t>Body Level Two</a:t>
            </a:r>
          </a:p>
          <a:p>
            <a:pPr lvl="2"/>
            <a:r>
              <a:t>Body Level Three</a:t>
            </a:r>
          </a:p>
          <a:p>
            <a:pPr lvl="3"/>
            <a:r>
              <a:t>Body Level Four</a:t>
            </a:r>
          </a:p>
          <a:p>
            <a:pPr lvl="4"/>
            <a:r>
              <a:t>Body Level Five</a:t>
            </a:r>
          </a:p>
        </p:txBody>
      </p:sp>
      <p:sp>
        <p:nvSpPr>
          <p:cNvPr id="2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 Center">
    <p:spTree>
      <p:nvGrpSpPr>
        <p:cNvPr id="1" name=""/>
        <p:cNvGrpSpPr/>
        <p:nvPr/>
      </p:nvGrpSpPr>
      <p:grpSpPr>
        <a:xfrm>
          <a:off x="0" y="0"/>
          <a:ext cx="0" cy="0"/>
          <a:chOff x="0" y="0"/>
          <a:chExt cx="0" cy="0"/>
        </a:xfrm>
      </p:grpSpPr>
      <p:sp>
        <p:nvSpPr>
          <p:cNvPr id="30" name="Title Text"/>
          <p:cNvSpPr txBox="1">
            <a:spLocks noGrp="1"/>
          </p:cNvSpPr>
          <p:nvPr>
            <p:ph type="title"/>
          </p:nvPr>
        </p:nvSpPr>
        <p:spPr>
          <a:xfrm>
            <a:off x="666750" y="1700213"/>
            <a:ext cx="7810500" cy="1743075"/>
          </a:xfrm>
          <a:prstGeom prst="rect">
            <a:avLst/>
          </a:prstGeom>
        </p:spPr>
        <p:txBody>
          <a:bodyPr/>
          <a:lstStyle/>
          <a:p>
            <a:r>
              <a:t>Title Text</a:t>
            </a:r>
          </a:p>
        </p:txBody>
      </p:sp>
      <p:sp>
        <p:nvSpPr>
          <p:cNvPr id="3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Photo - Vertical">
    <p:spTree>
      <p:nvGrpSpPr>
        <p:cNvPr id="1" name=""/>
        <p:cNvGrpSpPr/>
        <p:nvPr/>
      </p:nvGrpSpPr>
      <p:grpSpPr>
        <a:xfrm>
          <a:off x="0" y="0"/>
          <a:ext cx="0" cy="0"/>
          <a:chOff x="0" y="0"/>
          <a:chExt cx="0" cy="0"/>
        </a:xfrm>
      </p:grpSpPr>
      <p:sp>
        <p:nvSpPr>
          <p:cNvPr id="38" name="Image"/>
          <p:cNvSpPr>
            <a:spLocks noGrp="1"/>
          </p:cNvSpPr>
          <p:nvPr>
            <p:ph type="pic" idx="21"/>
          </p:nvPr>
        </p:nvSpPr>
        <p:spPr>
          <a:xfrm>
            <a:off x="2981325" y="414338"/>
            <a:ext cx="6472238" cy="4314825"/>
          </a:xfrm>
          <a:prstGeom prst="rect">
            <a:avLst/>
          </a:prstGeom>
        </p:spPr>
        <p:txBody>
          <a:bodyPr lIns="91439" tIns="45719" rIns="91439" bIns="45719" anchor="t">
            <a:noAutofit/>
          </a:bodyPr>
          <a:lstStyle/>
          <a:p>
            <a:endParaRPr/>
          </a:p>
        </p:txBody>
      </p:sp>
      <p:sp>
        <p:nvSpPr>
          <p:cNvPr id="39" name="Title Text"/>
          <p:cNvSpPr txBox="1">
            <a:spLocks noGrp="1"/>
          </p:cNvSpPr>
          <p:nvPr>
            <p:ph type="title"/>
          </p:nvPr>
        </p:nvSpPr>
        <p:spPr>
          <a:xfrm>
            <a:off x="619125" y="357187"/>
            <a:ext cx="3833813" cy="2081213"/>
          </a:xfrm>
          <a:prstGeom prst="rect">
            <a:avLst/>
          </a:prstGeom>
        </p:spPr>
        <p:txBody>
          <a:bodyPr anchor="b"/>
          <a:lstStyle>
            <a:lvl1pPr>
              <a:defRPr sz="3150"/>
            </a:lvl1pPr>
          </a:lstStyle>
          <a:p>
            <a:r>
              <a:t>Title Text</a:t>
            </a:r>
          </a:p>
        </p:txBody>
      </p:sp>
      <p:sp>
        <p:nvSpPr>
          <p:cNvPr id="40" name="Body Level One…"/>
          <p:cNvSpPr txBox="1">
            <a:spLocks noGrp="1"/>
          </p:cNvSpPr>
          <p:nvPr>
            <p:ph type="body" sz="quarter" idx="1"/>
          </p:nvPr>
        </p:nvSpPr>
        <p:spPr>
          <a:xfrm>
            <a:off x="619125" y="2447925"/>
            <a:ext cx="3833813" cy="2147888"/>
          </a:xfrm>
          <a:prstGeom prst="rect">
            <a:avLst/>
          </a:prstGeom>
        </p:spPr>
        <p:txBody>
          <a:bodyPr anchor="t"/>
          <a:lstStyle>
            <a:lvl1pPr marL="0" indent="0" algn="ctr">
              <a:spcBef>
                <a:spcPts val="0"/>
              </a:spcBef>
              <a:buSzTx/>
              <a:buNone/>
              <a:defRPr sz="2025"/>
            </a:lvl1pPr>
            <a:lvl2pPr marL="0" indent="0" algn="ctr">
              <a:spcBef>
                <a:spcPts val="0"/>
              </a:spcBef>
              <a:buSzTx/>
              <a:buNone/>
              <a:defRPr sz="2025"/>
            </a:lvl2pPr>
            <a:lvl3pPr marL="0" indent="0" algn="ctr">
              <a:spcBef>
                <a:spcPts val="0"/>
              </a:spcBef>
              <a:buSzTx/>
              <a:buNone/>
              <a:defRPr sz="2025"/>
            </a:lvl3pPr>
            <a:lvl4pPr marL="0" indent="0" algn="ctr">
              <a:spcBef>
                <a:spcPts val="0"/>
              </a:spcBef>
              <a:buSzTx/>
              <a:buNone/>
              <a:defRPr sz="2025"/>
            </a:lvl4pPr>
            <a:lvl5pPr marL="0" indent="0" algn="ctr">
              <a:spcBef>
                <a:spcPts val="0"/>
              </a:spcBef>
              <a:buSzTx/>
              <a:buNone/>
              <a:defRPr sz="2025"/>
            </a:lvl5pPr>
          </a:lstStyle>
          <a:p>
            <a:r>
              <a:t>Body Level One</a:t>
            </a:r>
          </a:p>
          <a:p>
            <a:pPr lvl="1"/>
            <a:r>
              <a:t>Body Level Two</a:t>
            </a:r>
          </a:p>
          <a:p>
            <a:pPr lvl="2"/>
            <a:r>
              <a:t>Body Level Three</a:t>
            </a:r>
          </a:p>
          <a:p>
            <a:pPr lvl="3"/>
            <a:r>
              <a:t>Body Level Four</a:t>
            </a:r>
          </a:p>
          <a:p>
            <a:pPr lvl="4"/>
            <a:r>
              <a:t>Body Level Five</a:t>
            </a:r>
          </a:p>
        </p:txBody>
      </p:sp>
      <p:sp>
        <p:nvSpPr>
          <p:cNvPr id="4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Title - Top">
    <p:spTree>
      <p:nvGrpSpPr>
        <p:cNvPr id="1" name=""/>
        <p:cNvGrpSpPr/>
        <p:nvPr/>
      </p:nvGrpSpPr>
      <p:grpSpPr>
        <a:xfrm>
          <a:off x="0" y="0"/>
          <a:ext cx="0" cy="0"/>
          <a:chOff x="0" y="0"/>
          <a:chExt cx="0" cy="0"/>
        </a:xfrm>
      </p:grpSpPr>
      <p:sp>
        <p:nvSpPr>
          <p:cNvPr id="48" name="Title Text"/>
          <p:cNvSpPr txBox="1">
            <a:spLocks noGrp="1"/>
          </p:cNvSpPr>
          <p:nvPr>
            <p:ph type="title"/>
          </p:nvPr>
        </p:nvSpPr>
        <p:spPr>
          <a:prstGeom prst="rect">
            <a:avLst/>
          </a:prstGeom>
        </p:spPr>
        <p:txBody>
          <a:bodyPr/>
          <a:lstStyle/>
          <a:p>
            <a:r>
              <a:t>Title Text</a:t>
            </a:r>
          </a:p>
        </p:txBody>
      </p:sp>
      <p:sp>
        <p:nvSpPr>
          <p:cNvPr id="49"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le &amp; Bullets">
    <p:spTree>
      <p:nvGrpSpPr>
        <p:cNvPr id="1" name=""/>
        <p:cNvGrpSpPr/>
        <p:nvPr/>
      </p:nvGrpSpPr>
      <p:grpSpPr>
        <a:xfrm>
          <a:off x="0" y="0"/>
          <a:ext cx="0" cy="0"/>
          <a:chOff x="0" y="0"/>
          <a:chExt cx="0" cy="0"/>
        </a:xfrm>
      </p:grpSpPr>
      <p:sp>
        <p:nvSpPr>
          <p:cNvPr id="56" name="Title Text"/>
          <p:cNvSpPr txBox="1">
            <a:spLocks noGrp="1"/>
          </p:cNvSpPr>
          <p:nvPr>
            <p:ph type="title"/>
          </p:nvPr>
        </p:nvSpPr>
        <p:spPr>
          <a:prstGeom prst="rect">
            <a:avLst/>
          </a:prstGeom>
        </p:spPr>
        <p:txBody>
          <a:bodyPr/>
          <a:lstStyle/>
          <a:p>
            <a:r>
              <a:t>Title Text</a:t>
            </a:r>
          </a:p>
        </p:txBody>
      </p:sp>
      <p:sp>
        <p:nvSpPr>
          <p:cNvPr id="57" name="Body Level One…"/>
          <p:cNvSpPr txBox="1">
            <a:spLocks noGrp="1"/>
          </p:cNvSpPr>
          <p:nvPr>
            <p:ph type="body" idx="1"/>
          </p:nvPr>
        </p:nvSpPr>
        <p:spPr>
          <a:prstGeom prst="rect">
            <a:avLst/>
          </a:prstGeom>
        </p:spPr>
        <p:txBody>
          <a:bodyPr/>
          <a:lstStyle>
            <a:lvl1pPr>
              <a:defRPr sz="1800"/>
            </a:lvl1pPr>
            <a:lvl2pPr>
              <a:defRPr sz="1800"/>
            </a:lvl2pPr>
            <a:lvl3pPr>
              <a:defRPr sz="1800"/>
            </a:lvl3pPr>
            <a:lvl4pPr>
              <a:defRPr sz="1800"/>
            </a:lvl4pPr>
            <a:lvl5pPr>
              <a:defRPr sz="1800"/>
            </a:lvl5pPr>
          </a:lstStyle>
          <a:p>
            <a:r>
              <a:t>Body Level One</a:t>
            </a:r>
          </a:p>
          <a:p>
            <a:pPr lvl="1"/>
            <a:r>
              <a:t>Body Level Two</a:t>
            </a:r>
          </a:p>
          <a:p>
            <a:pPr lvl="2"/>
            <a:r>
              <a:t>Body Level Three</a:t>
            </a:r>
          </a:p>
          <a:p>
            <a:pPr lvl="3"/>
            <a:r>
              <a:t>Body Level Four</a:t>
            </a:r>
          </a:p>
          <a:p>
            <a:pPr lvl="4"/>
            <a:r>
              <a:t>Body Level Five</a:t>
            </a:r>
          </a:p>
        </p:txBody>
      </p:sp>
      <p:sp>
        <p:nvSpPr>
          <p:cNvPr id="5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Title, Bullets &amp; Photo">
    <p:spTree>
      <p:nvGrpSpPr>
        <p:cNvPr id="1" name=""/>
        <p:cNvGrpSpPr/>
        <p:nvPr/>
      </p:nvGrpSpPr>
      <p:grpSpPr>
        <a:xfrm>
          <a:off x="0" y="0"/>
          <a:ext cx="0" cy="0"/>
          <a:chOff x="0" y="0"/>
          <a:chExt cx="0" cy="0"/>
        </a:xfrm>
      </p:grpSpPr>
      <p:sp>
        <p:nvSpPr>
          <p:cNvPr id="65" name="Image"/>
          <p:cNvSpPr>
            <a:spLocks noGrp="1"/>
          </p:cNvSpPr>
          <p:nvPr>
            <p:ph type="pic" sz="half" idx="21"/>
          </p:nvPr>
        </p:nvSpPr>
        <p:spPr>
          <a:xfrm>
            <a:off x="4110038" y="1181100"/>
            <a:ext cx="5229225" cy="3486150"/>
          </a:xfrm>
          <a:prstGeom prst="rect">
            <a:avLst/>
          </a:prstGeom>
        </p:spPr>
        <p:txBody>
          <a:bodyPr lIns="91439" tIns="45719" rIns="91439" bIns="45719" anchor="t">
            <a:noAutofit/>
          </a:bodyPr>
          <a:lstStyle/>
          <a:p>
            <a:endParaRPr/>
          </a:p>
        </p:txBody>
      </p:sp>
      <p:sp>
        <p:nvSpPr>
          <p:cNvPr id="66" name="Title Text"/>
          <p:cNvSpPr txBox="1">
            <a:spLocks noGrp="1"/>
          </p:cNvSpPr>
          <p:nvPr>
            <p:ph type="title"/>
          </p:nvPr>
        </p:nvSpPr>
        <p:spPr>
          <a:prstGeom prst="rect">
            <a:avLst/>
          </a:prstGeom>
        </p:spPr>
        <p:txBody>
          <a:bodyPr/>
          <a:lstStyle/>
          <a:p>
            <a:r>
              <a:t>Title Text</a:t>
            </a:r>
          </a:p>
        </p:txBody>
      </p:sp>
      <p:sp>
        <p:nvSpPr>
          <p:cNvPr id="67" name="Body Level One…"/>
          <p:cNvSpPr txBox="1">
            <a:spLocks noGrp="1"/>
          </p:cNvSpPr>
          <p:nvPr>
            <p:ph type="body" sz="half" idx="1"/>
          </p:nvPr>
        </p:nvSpPr>
        <p:spPr>
          <a:xfrm>
            <a:off x="633412" y="1181100"/>
            <a:ext cx="3833813" cy="3486150"/>
          </a:xfrm>
          <a:prstGeom prst="rect">
            <a:avLst/>
          </a:prstGeom>
        </p:spPr>
        <p:txBody>
          <a:bodyPr/>
          <a:lstStyle>
            <a:lvl1pPr marL="209550" indent="-209550">
              <a:spcBef>
                <a:spcPts val="1688"/>
              </a:spcBef>
              <a:defRPr sz="1425"/>
            </a:lvl1pPr>
            <a:lvl2pPr marL="419100" indent="-209550">
              <a:spcBef>
                <a:spcPts val="1688"/>
              </a:spcBef>
              <a:defRPr sz="1425"/>
            </a:lvl2pPr>
            <a:lvl3pPr marL="628650" indent="-209550">
              <a:spcBef>
                <a:spcPts val="1688"/>
              </a:spcBef>
              <a:defRPr sz="1425"/>
            </a:lvl3pPr>
            <a:lvl4pPr marL="838200" indent="-209550">
              <a:spcBef>
                <a:spcPts val="1688"/>
              </a:spcBef>
              <a:defRPr sz="1425"/>
            </a:lvl4pPr>
            <a:lvl5pPr marL="1047750" indent="-209550">
              <a:spcBef>
                <a:spcPts val="1688"/>
              </a:spcBef>
              <a:defRPr sz="1425"/>
            </a:lvl5pPr>
          </a:lstStyle>
          <a:p>
            <a:r>
              <a:t>Body Level One</a:t>
            </a:r>
          </a:p>
          <a:p>
            <a:pPr lvl="1"/>
            <a:r>
              <a:t>Body Level Two</a:t>
            </a:r>
          </a:p>
          <a:p>
            <a:pPr lvl="2"/>
            <a:r>
              <a:t>Body Level Three</a:t>
            </a:r>
          </a:p>
          <a:p>
            <a:pPr lvl="3"/>
            <a:r>
              <a:t>Body Level Four</a:t>
            </a:r>
          </a:p>
          <a:p>
            <a:pPr lvl="4"/>
            <a:r>
              <a:t>Body Level Five</a:t>
            </a:r>
          </a:p>
        </p:txBody>
      </p:sp>
      <p:sp>
        <p:nvSpPr>
          <p:cNvPr id="6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Bullets">
    <p:spTree>
      <p:nvGrpSpPr>
        <p:cNvPr id="1" name=""/>
        <p:cNvGrpSpPr/>
        <p:nvPr/>
      </p:nvGrpSpPr>
      <p:grpSpPr>
        <a:xfrm>
          <a:off x="0" y="0"/>
          <a:ext cx="0" cy="0"/>
          <a:chOff x="0" y="0"/>
          <a:chExt cx="0" cy="0"/>
        </a:xfrm>
      </p:grpSpPr>
      <p:sp>
        <p:nvSpPr>
          <p:cNvPr id="75" name="Body Level One…"/>
          <p:cNvSpPr txBox="1">
            <a:spLocks noGrp="1"/>
          </p:cNvSpPr>
          <p:nvPr>
            <p:ph type="body" idx="1"/>
          </p:nvPr>
        </p:nvSpPr>
        <p:spPr>
          <a:xfrm>
            <a:off x="633413" y="666750"/>
            <a:ext cx="7877175" cy="3810000"/>
          </a:xfrm>
          <a:prstGeom prst="rect">
            <a:avLst/>
          </a:prstGeom>
        </p:spPr>
        <p:txBody>
          <a:bodyPr/>
          <a:lstStyle>
            <a:lvl1pPr>
              <a:defRPr sz="1800"/>
            </a:lvl1pPr>
            <a:lvl2pPr>
              <a:defRPr sz="1800"/>
            </a:lvl2pPr>
            <a:lvl3pPr>
              <a:defRPr sz="1800"/>
            </a:lvl3pPr>
            <a:lvl4pPr>
              <a:defRPr sz="1800"/>
            </a:lvl4pPr>
            <a:lvl5pPr>
              <a:defRPr sz="1800"/>
            </a:lvl5pPr>
          </a:lstStyle>
          <a:p>
            <a:r>
              <a:t>Body Level One</a:t>
            </a:r>
          </a:p>
          <a:p>
            <a:pPr lvl="1"/>
            <a:r>
              <a:t>Body Level Two</a:t>
            </a:r>
          </a:p>
          <a:p>
            <a:pPr lvl="2"/>
            <a:r>
              <a:t>Body Level Three</a:t>
            </a:r>
          </a:p>
          <a:p>
            <a:pPr lvl="3"/>
            <a:r>
              <a:t>Body Level Four</a:t>
            </a:r>
          </a:p>
          <a:p>
            <a:pPr lvl="4"/>
            <a:r>
              <a:t>Body Level Five</a:t>
            </a:r>
          </a:p>
        </p:txBody>
      </p:sp>
      <p:sp>
        <p:nvSpPr>
          <p:cNvPr id="7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Photo - 3 Up">
    <p:spTree>
      <p:nvGrpSpPr>
        <p:cNvPr id="1" name=""/>
        <p:cNvGrpSpPr/>
        <p:nvPr/>
      </p:nvGrpSpPr>
      <p:grpSpPr>
        <a:xfrm>
          <a:off x="0" y="0"/>
          <a:ext cx="0" cy="0"/>
          <a:chOff x="0" y="0"/>
          <a:chExt cx="0" cy="0"/>
        </a:xfrm>
      </p:grpSpPr>
      <p:sp>
        <p:nvSpPr>
          <p:cNvPr id="83" name="Image"/>
          <p:cNvSpPr>
            <a:spLocks noGrp="1"/>
          </p:cNvSpPr>
          <p:nvPr>
            <p:ph type="pic" sz="quarter" idx="21"/>
          </p:nvPr>
        </p:nvSpPr>
        <p:spPr>
          <a:xfrm>
            <a:off x="5880503" y="2638425"/>
            <a:ext cx="3148754" cy="2100263"/>
          </a:xfrm>
          <a:prstGeom prst="rect">
            <a:avLst/>
          </a:prstGeom>
        </p:spPr>
        <p:txBody>
          <a:bodyPr lIns="91439" tIns="45719" rIns="91439" bIns="45719" anchor="t">
            <a:noAutofit/>
          </a:bodyPr>
          <a:lstStyle/>
          <a:p>
            <a:endParaRPr/>
          </a:p>
        </p:txBody>
      </p:sp>
      <p:sp>
        <p:nvSpPr>
          <p:cNvPr id="84" name="Image"/>
          <p:cNvSpPr>
            <a:spLocks noGrp="1"/>
          </p:cNvSpPr>
          <p:nvPr>
            <p:ph type="pic" sz="quarter" idx="22"/>
          </p:nvPr>
        </p:nvSpPr>
        <p:spPr>
          <a:xfrm>
            <a:off x="5734050" y="423863"/>
            <a:ext cx="3124200" cy="2082800"/>
          </a:xfrm>
          <a:prstGeom prst="rect">
            <a:avLst/>
          </a:prstGeom>
        </p:spPr>
        <p:txBody>
          <a:bodyPr lIns="91439" tIns="45719" rIns="91439" bIns="45719" anchor="t">
            <a:noAutofit/>
          </a:bodyPr>
          <a:lstStyle/>
          <a:p>
            <a:endParaRPr/>
          </a:p>
        </p:txBody>
      </p:sp>
      <p:sp>
        <p:nvSpPr>
          <p:cNvPr id="85" name="Image"/>
          <p:cNvSpPr>
            <a:spLocks noGrp="1"/>
          </p:cNvSpPr>
          <p:nvPr>
            <p:ph type="pic" idx="23"/>
          </p:nvPr>
        </p:nvSpPr>
        <p:spPr>
          <a:xfrm>
            <a:off x="-114300" y="423862"/>
            <a:ext cx="6450806" cy="4300538"/>
          </a:xfrm>
          <a:prstGeom prst="rect">
            <a:avLst/>
          </a:prstGeom>
        </p:spPr>
        <p:txBody>
          <a:bodyPr lIns="91439" tIns="45719" rIns="91439" bIns="45719" anchor="t">
            <a:noAutofit/>
          </a:bodyPr>
          <a:lstStyle/>
          <a:p>
            <a:endParaRPr/>
          </a:p>
        </p:txBody>
      </p:sp>
      <p:sp>
        <p:nvSpPr>
          <p:cNvPr id="8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Text"/>
          <p:cNvSpPr txBox="1">
            <a:spLocks noGrp="1"/>
          </p:cNvSpPr>
          <p:nvPr>
            <p:ph type="title"/>
          </p:nvPr>
        </p:nvSpPr>
        <p:spPr>
          <a:xfrm>
            <a:off x="633413" y="133350"/>
            <a:ext cx="7877175" cy="85725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a:bodyPr>
          <a:lstStyle/>
          <a:p>
            <a:r>
              <a:t>Title Text</a:t>
            </a:r>
          </a:p>
        </p:txBody>
      </p:sp>
      <p:sp>
        <p:nvSpPr>
          <p:cNvPr id="3" name="Body Level One…"/>
          <p:cNvSpPr txBox="1">
            <a:spLocks noGrp="1"/>
          </p:cNvSpPr>
          <p:nvPr>
            <p:ph type="body" idx="1"/>
          </p:nvPr>
        </p:nvSpPr>
        <p:spPr>
          <a:xfrm>
            <a:off x="633413" y="1181100"/>
            <a:ext cx="7877175" cy="348615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a:bodyPr>
          <a:lstStyle/>
          <a:p>
            <a:r>
              <a:t>Body Level One</a:t>
            </a:r>
          </a:p>
          <a:p>
            <a:pPr lvl="1"/>
            <a:r>
              <a:t>Body Level Two</a:t>
            </a:r>
          </a:p>
          <a:p>
            <a:pPr lvl="2"/>
            <a:r>
              <a:t>Body Level Three</a:t>
            </a:r>
          </a:p>
          <a:p>
            <a:pPr lvl="3"/>
            <a:r>
              <a:t>Body Level Four</a:t>
            </a:r>
          </a:p>
          <a:p>
            <a:pPr lvl="4"/>
            <a:r>
              <a:t>Body Level Five</a:t>
            </a:r>
          </a:p>
        </p:txBody>
      </p:sp>
      <p:sp>
        <p:nvSpPr>
          <p:cNvPr id="4" name="Slide Number"/>
          <p:cNvSpPr txBox="1">
            <a:spLocks noGrp="1"/>
          </p:cNvSpPr>
          <p:nvPr>
            <p:ph type="sldNum" sz="quarter" idx="2"/>
          </p:nvPr>
        </p:nvSpPr>
        <p:spPr>
          <a:xfrm>
            <a:off x="4455806" y="4905375"/>
            <a:ext cx="227627" cy="241092"/>
          </a:xfrm>
          <a:prstGeom prst="rect">
            <a:avLst/>
          </a:prstGeom>
          <a:ln w="12700">
            <a:miter lim="400000"/>
          </a:ln>
        </p:spPr>
        <p:txBody>
          <a:bodyPr wrap="none" lIns="50800" tIns="50800" rIns="50800" bIns="50800">
            <a:spAutoFit/>
          </a:bodyPr>
          <a:lstStyle>
            <a:lvl1pPr>
              <a:defRPr sz="900" b="0">
                <a:latin typeface="Helvetica Neue Light"/>
                <a:ea typeface="Helvetica Neue Light"/>
                <a:cs typeface="Helvetica Neue Light"/>
                <a:sym typeface="Helvetica Neue Light"/>
              </a:defRPr>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Lst>
  <p:transition xmlns:p14="http://schemas.microsoft.com/office/powerpoint/2010/main" spd="med"/>
  <p:txStyles>
    <p:titleStyle>
      <a:lvl1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1pPr>
      <a:lvl2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2pPr>
      <a:lvl3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3pPr>
      <a:lvl4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4pPr>
      <a:lvl5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5pPr>
      <a:lvl6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6pPr>
      <a:lvl7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7pPr>
      <a:lvl8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8pPr>
      <a:lvl9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9pPr>
    </p:titleStyle>
    <p:bodyStyle>
      <a:lvl1pPr marL="23812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1pPr>
      <a:lvl2pPr marL="47625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2pPr>
      <a:lvl3pPr marL="71437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3pPr>
      <a:lvl4pPr marL="95250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4pPr>
      <a:lvl5pPr marL="119062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5pPr>
      <a:lvl6pPr marL="142875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6pPr>
      <a:lvl7pPr marL="166687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7pPr>
      <a:lvl8pPr marL="190500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8pPr>
      <a:lvl9pPr marL="214312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9pPr>
    </p:bodyStyle>
    <p:otherStyle>
      <a:lvl1pPr marL="0" marR="0" indent="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1pPr>
      <a:lvl2pPr marL="0" marR="0" indent="8572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2pPr>
      <a:lvl3pPr marL="0" marR="0" indent="17145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3pPr>
      <a:lvl4pPr marL="0" marR="0" indent="25717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4pPr>
      <a:lvl5pPr marL="0" marR="0" indent="34290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5pPr>
      <a:lvl6pPr marL="0" marR="0" indent="42862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6pPr>
      <a:lvl7pPr marL="0" marR="0" indent="51435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7pPr>
      <a:lvl8pPr marL="0" marR="0" indent="60007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8pPr>
      <a:lvl9pPr marL="0" marR="0" indent="68580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0.jpg"/><Relationship Id="rId5" Type="http://schemas.openxmlformats.org/officeDocument/2006/relationships/image" Target="../media/image11.jpeg"/><Relationship Id="rId6" Type="http://schemas.openxmlformats.org/officeDocument/2006/relationships/image" Target="../media/image12.jpeg"/><Relationship Id="rId7" Type="http://schemas.microsoft.com/office/2007/relationships/hdphoto" Target="../media/hdphoto1.wdp"/><Relationship Id="rId8" Type="http://schemas.openxmlformats.org/officeDocument/2006/relationships/image" Target="../media/image13.png"/><Relationship Id="rId9" Type="http://schemas.microsoft.com/office/2007/relationships/hdphoto" Target="../media/hdphoto2.wdp"/><Relationship Id="rId10" Type="http://schemas.openxmlformats.org/officeDocument/2006/relationships/image" Target="../media/image14.png"/><Relationship Id="rId11" Type="http://schemas.microsoft.com/office/2007/relationships/hdphoto" Target="../media/hdphoto3.wdp"/><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6.jpeg"/><Relationship Id="rId1" Type="http://schemas.openxmlformats.org/officeDocument/2006/relationships/slideLayout" Target="../slideLayouts/slideLayout1.xml"/><Relationship Id="rId2" Type="http://schemas.openxmlformats.org/officeDocument/2006/relationships/notesSlide" Target="../notesSlides/notesSlide10.xml"/></Relationships>
</file>

<file path=ppt/slides/_rels/slide2.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5.jpeg"/><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6.jpeg"/><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6.jpeg"/><Relationship Id="rId1" Type="http://schemas.openxmlformats.org/officeDocument/2006/relationships/slideLayout" Target="../slideLayouts/slideLayout1.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5.jpeg"/><Relationship Id="rId1" Type="http://schemas.openxmlformats.org/officeDocument/2006/relationships/slideLayout" Target="../slideLayouts/slideLayout1.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6.jpeg"/><Relationship Id="rId1" Type="http://schemas.openxmlformats.org/officeDocument/2006/relationships/slideLayout" Target="../slideLayouts/slideLayout1.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6.jpeg"/><Relationship Id="rId1" Type="http://schemas.openxmlformats.org/officeDocument/2006/relationships/slideLayout" Target="../slideLayouts/slideLayout1.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5.jpeg"/><Relationship Id="rId1" Type="http://schemas.openxmlformats.org/officeDocument/2006/relationships/slideLayout" Target="../slideLayouts/slideLayout1.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6.jpeg"/><Relationship Id="rId1" Type="http://schemas.openxmlformats.org/officeDocument/2006/relationships/slideLayout" Target="../slideLayouts/slideLayout1.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3" name="Picture 2" descr="Slide 5.jp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rot="10800000">
            <a:off x="39756" y="1"/>
            <a:ext cx="9144000" cy="5161175"/>
          </a:xfrm>
          <a:prstGeom prst="rect">
            <a:avLst/>
          </a:prstGeom>
          <a:ln>
            <a:noFill/>
          </a:ln>
          <a:effectLst>
            <a:outerShdw blurRad="292100" dist="139700" dir="2700000" algn="tl" rotWithShape="0">
              <a:srgbClr val="333333">
                <a:alpha val="65000"/>
              </a:srgbClr>
            </a:outerShdw>
          </a:effectLst>
        </p:spPr>
      </p:pic>
      <p:pic>
        <p:nvPicPr>
          <p:cNvPr id="2" name="Picture 1" descr="right.jpg"/>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rot="10800000" flipV="1">
            <a:off x="0" y="936"/>
            <a:ext cx="2451652" cy="5161176"/>
          </a:xfrm>
          <a:prstGeom prst="rect">
            <a:avLst/>
          </a:prstGeom>
        </p:spPr>
      </p:pic>
      <p:pic>
        <p:nvPicPr>
          <p:cNvPr id="6" name="Picture 5" descr="Источник хвалы_ОБЛОЖКА_final_01_.jpg"/>
          <p:cNvPicPr>
            <a:picLocks noChangeAspect="1"/>
          </p:cNvPicPr>
          <p:nvPr/>
        </p:nvPicPr>
        <p:blipFill>
          <a:blip r:embed="rId6" cstate="print">
            <a:extLst>
              <a:ext uri="{BEBA8EAE-BF5A-486C-A8C5-ECC9F3942E4B}">
                <a14:imgProps xmlns:a14="http://schemas.microsoft.com/office/drawing/2010/main">
                  <a14:imgLayer r:embed="rId7">
                    <a14:imgEffect>
                      <a14:colorTemperature colorTemp="5900"/>
                    </a14:imgEffect>
                  </a14:imgLayer>
                </a14:imgProps>
              </a:ext>
              <a:ext uri="{28A0092B-C50C-407E-A947-70E740481C1C}">
                <a14:useLocalDpi xmlns:a14="http://schemas.microsoft.com/office/drawing/2010/main" val="0"/>
              </a:ext>
            </a:extLst>
          </a:blip>
          <a:stretch>
            <a:fillRect/>
          </a:stretch>
        </p:blipFill>
        <p:spPr>
          <a:xfrm>
            <a:off x="7172660" y="2969245"/>
            <a:ext cx="1316496" cy="1897504"/>
          </a:xfrm>
          <a:prstGeom prst="rect">
            <a:avLst/>
          </a:prstGeom>
          <a:ln>
            <a:noFill/>
          </a:ln>
          <a:effectLst>
            <a:outerShdw blurRad="215900" dist="177800" dir="8100000" algn="tr" rotWithShape="0">
              <a:prstClr val="black">
                <a:alpha val="42000"/>
              </a:prstClr>
            </a:outerShdw>
          </a:effectLst>
        </p:spPr>
      </p:pic>
      <p:sp>
        <p:nvSpPr>
          <p:cNvPr id="8" name="Biblical and Theological Foundations for…">
            <a:extLst>
              <a:ext uri="{FF2B5EF4-FFF2-40B4-BE49-F238E27FC236}">
                <a16:creationId xmlns="" xmlns:a16="http://schemas.microsoft.com/office/drawing/2014/main" id="{E4438512-FB30-8240-9BEE-8A05FE64B54F}"/>
              </a:ext>
            </a:extLst>
          </p:cNvPr>
          <p:cNvSpPr txBox="1">
            <a:spLocks/>
          </p:cNvSpPr>
          <p:nvPr/>
        </p:nvSpPr>
        <p:spPr>
          <a:xfrm>
            <a:off x="1511288" y="622506"/>
            <a:ext cx="6669532" cy="2149874"/>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r">
              <a:lnSpc>
                <a:spcPct val="80000"/>
              </a:lnSpc>
              <a:buNone/>
            </a:pPr>
            <a:r>
              <a:rPr lang="ru-RU" sz="6000" dirty="0" smtClean="0">
                <a:solidFill>
                  <a:srgbClr val="02243A"/>
                </a:solidFill>
                <a:latin typeface="Arial" charset="0"/>
                <a:ea typeface="Arial" charset="0"/>
                <a:cs typeface="Arial" charset="0"/>
              </a:rPr>
              <a:t>Жизнь посвящаю </a:t>
            </a:r>
            <a:r>
              <a:rPr lang="ru-RU" sz="6000" dirty="0">
                <a:solidFill>
                  <a:srgbClr val="02243A"/>
                </a:solidFill>
                <a:latin typeface="Arial" charset="0"/>
                <a:ea typeface="Arial" charset="0"/>
                <a:cs typeface="Arial" charset="0"/>
              </a:rPr>
              <a:t>Тебе</a:t>
            </a:r>
          </a:p>
        </p:txBody>
      </p:sp>
      <p:pic>
        <p:nvPicPr>
          <p:cNvPr id="4" name="Picture 3" descr="Источник хвалы_ОБЛОЖКА_final_03_.jpg"/>
          <p:cNvPicPr>
            <a:picLocks noChangeAspect="1"/>
          </p:cNvPicPr>
          <p:nvPr/>
        </p:nvPicPr>
        <p:blipFill>
          <a:blip r:embed="rId8" cstate="print">
            <a:extLst>
              <a:ext uri="{BEBA8EAE-BF5A-486C-A8C5-ECC9F3942E4B}">
                <a14:imgProps xmlns:a14="http://schemas.microsoft.com/office/drawing/2010/main">
                  <a14:imgLayer r:embed="rId9">
                    <a14:imgEffect>
                      <a14:colorTemperature colorTemp="5900"/>
                    </a14:imgEffect>
                    <a14:imgEffect>
                      <a14:saturation sat="400000"/>
                    </a14:imgEffect>
                  </a14:imgLayer>
                </a14:imgProps>
              </a:ext>
              <a:ext uri="{28A0092B-C50C-407E-A947-70E740481C1C}">
                <a14:useLocalDpi xmlns:a14="http://schemas.microsoft.com/office/drawing/2010/main" val="0"/>
              </a:ext>
            </a:extLst>
          </a:blip>
          <a:stretch>
            <a:fillRect/>
          </a:stretch>
        </p:blipFill>
        <p:spPr>
          <a:xfrm>
            <a:off x="6062765" y="2464939"/>
            <a:ext cx="1312415" cy="1891622"/>
          </a:xfrm>
          <a:prstGeom prst="rect">
            <a:avLst/>
          </a:prstGeom>
          <a:ln>
            <a:noFill/>
          </a:ln>
          <a:effectLst>
            <a:outerShdw blurRad="215900" dist="177800" dir="8100000" algn="tr" rotWithShape="0">
              <a:prstClr val="black">
                <a:alpha val="43000"/>
              </a:prstClr>
            </a:outerShdw>
          </a:effectLst>
        </p:spPr>
      </p:pic>
      <p:pic>
        <p:nvPicPr>
          <p:cNvPr id="5" name="Picture 4" descr="Источник хвалы_ОБЛОЖКА_final_02_.jpg"/>
          <p:cNvPicPr>
            <a:picLocks noChangeAspect="1"/>
          </p:cNvPicPr>
          <p:nvPr/>
        </p:nvPicPr>
        <p:blipFill>
          <a:blip r:embed="rId10" cstate="print">
            <a:extLst>
              <a:ext uri="{BEBA8EAE-BF5A-486C-A8C5-ECC9F3942E4B}">
                <a14:imgProps xmlns:a14="http://schemas.microsoft.com/office/drawing/2010/main">
                  <a14:imgLayer r:embed="rId11">
                    <a14:imgEffect>
                      <a14:colorTemperature colorTemp="4700"/>
                    </a14:imgEffect>
                    <a14:imgEffect>
                      <a14:saturation sat="400000"/>
                    </a14:imgEffect>
                    <a14:imgEffect>
                      <a14:brightnessContrast contrast="-20000"/>
                    </a14:imgEffect>
                  </a14:imgLayer>
                </a14:imgProps>
              </a:ext>
              <a:ext uri="{28A0092B-C50C-407E-A947-70E740481C1C}">
                <a14:useLocalDpi xmlns:a14="http://schemas.microsoft.com/office/drawing/2010/main" val="0"/>
              </a:ext>
            </a:extLst>
          </a:blip>
          <a:stretch>
            <a:fillRect/>
          </a:stretch>
        </p:blipFill>
        <p:spPr>
          <a:xfrm>
            <a:off x="4948789" y="3045326"/>
            <a:ext cx="1324849" cy="1909542"/>
          </a:xfrm>
          <a:prstGeom prst="rect">
            <a:avLst/>
          </a:prstGeom>
          <a:ln>
            <a:noFill/>
          </a:ln>
          <a:effectLst>
            <a:outerShdw blurRad="215900" dist="177800" dir="8100000" algn="tr" rotWithShape="0">
              <a:prstClr val="black">
                <a:alpha val="43000"/>
              </a:prstClr>
            </a:outerShdw>
          </a:effectLst>
        </p:spPr>
      </p:pic>
    </p:spTree>
    <p:extLst>
      <p:ext uri="{BB962C8B-B14F-4D97-AF65-F5344CB8AC3E}">
        <p14:creationId xmlns:p14="http://schemas.microsoft.com/office/powerpoint/2010/main" val="1066602240"/>
      </p:ext>
    </p:extLst>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5" name="Picture 4" descr="right.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10800000" flipH="1">
            <a:off x="7329755" y="-39"/>
            <a:ext cx="2167045" cy="5161176"/>
          </a:xfrm>
          <a:prstGeom prst="rect">
            <a:avLst/>
          </a:prstGeom>
        </p:spPr>
      </p:pic>
      <p:sp>
        <p:nvSpPr>
          <p:cNvPr id="8" name="Объект 2">
            <a:extLst>
              <a:ext uri="{FF2B5EF4-FFF2-40B4-BE49-F238E27FC236}">
                <a16:creationId xmlns="" xmlns:a16="http://schemas.microsoft.com/office/drawing/2014/main" id="{6B8ED59A-43B5-CF46-8C25-392AB85832A3}"/>
              </a:ext>
            </a:extLst>
          </p:cNvPr>
          <p:cNvSpPr txBox="1">
            <a:spLocks/>
          </p:cNvSpPr>
          <p:nvPr/>
        </p:nvSpPr>
        <p:spPr>
          <a:xfrm>
            <a:off x="476273" y="264563"/>
            <a:ext cx="9316333" cy="3714055"/>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a:lnSpc>
                <a:spcPct val="110000"/>
              </a:lnSpc>
            </a:pPr>
            <a:r>
              <a:rPr lang="ru-RU" sz="5200" b="1" dirty="0">
                <a:solidFill>
                  <a:srgbClr val="02243A"/>
                </a:solidFill>
                <a:latin typeface="Arial" charset="0"/>
                <a:ea typeface="Arial" charset="0"/>
                <a:cs typeface="Arial" charset="0"/>
              </a:rPr>
              <a:t>Вечно с Тобой </a:t>
            </a:r>
          </a:p>
          <a:p>
            <a:pPr algn="l">
              <a:lnSpc>
                <a:spcPct val="110000"/>
              </a:lnSpc>
            </a:pPr>
            <a:r>
              <a:rPr lang="ru-RU" sz="5200" b="1" dirty="0" smtClean="0">
                <a:solidFill>
                  <a:srgbClr val="02243A"/>
                </a:solidFill>
                <a:latin typeface="Arial" charset="0"/>
                <a:ea typeface="Arial" charset="0"/>
                <a:cs typeface="Arial" charset="0"/>
              </a:rPr>
              <a:t>Пребыть, обиды </a:t>
            </a:r>
            <a:r>
              <a:rPr lang="ru-RU" sz="5200" b="1" dirty="0">
                <a:solidFill>
                  <a:srgbClr val="02243A"/>
                </a:solidFill>
                <a:latin typeface="Arial" charset="0"/>
                <a:ea typeface="Arial" charset="0"/>
                <a:cs typeface="Arial" charset="0"/>
              </a:rPr>
              <a:t>все </a:t>
            </a:r>
            <a:r>
              <a:rPr lang="ru-RU" sz="5200" b="1" dirty="0" smtClean="0">
                <a:solidFill>
                  <a:srgbClr val="02243A"/>
                </a:solidFill>
                <a:latin typeface="Arial" charset="0"/>
                <a:ea typeface="Arial" charset="0"/>
                <a:cs typeface="Arial" charset="0"/>
              </a:rPr>
              <a:t>Забыть</a:t>
            </a:r>
            <a:r>
              <a:rPr lang="ru-RU" sz="5200" b="1" dirty="0">
                <a:solidFill>
                  <a:srgbClr val="02243A"/>
                </a:solidFill>
                <a:latin typeface="Arial" charset="0"/>
                <a:ea typeface="Arial" charset="0"/>
                <a:cs typeface="Arial" charset="0"/>
              </a:rPr>
              <a:t> </a:t>
            </a:r>
            <a:r>
              <a:rPr lang="ru-RU" sz="5200" b="1" dirty="0" smtClean="0">
                <a:solidFill>
                  <a:srgbClr val="02243A"/>
                </a:solidFill>
                <a:latin typeface="Arial" charset="0"/>
                <a:ea typeface="Arial" charset="0"/>
                <a:cs typeface="Arial" charset="0"/>
              </a:rPr>
              <a:t>и </a:t>
            </a:r>
            <a:r>
              <a:rPr lang="ru-RU" sz="5200" b="1" dirty="0">
                <a:solidFill>
                  <a:srgbClr val="02243A"/>
                </a:solidFill>
                <a:latin typeface="Arial" charset="0"/>
                <a:ea typeface="Arial" charset="0"/>
                <a:cs typeface="Arial" charset="0"/>
              </a:rPr>
              <a:t>на Тебя </a:t>
            </a:r>
            <a:endParaRPr lang="ru-RU" sz="5200" b="1" dirty="0" smtClean="0">
              <a:solidFill>
                <a:srgbClr val="02243A"/>
              </a:solidFill>
              <a:latin typeface="Arial" charset="0"/>
              <a:ea typeface="Arial" charset="0"/>
              <a:cs typeface="Arial" charset="0"/>
            </a:endParaRPr>
          </a:p>
          <a:p>
            <a:pPr algn="l">
              <a:lnSpc>
                <a:spcPct val="110000"/>
              </a:lnSpc>
            </a:pPr>
            <a:r>
              <a:rPr lang="ru-RU" sz="5200" b="1" dirty="0" smtClean="0">
                <a:solidFill>
                  <a:srgbClr val="02243A"/>
                </a:solidFill>
                <a:latin typeface="Arial" charset="0"/>
                <a:ea typeface="Arial" charset="0"/>
                <a:cs typeface="Arial" charset="0"/>
              </a:rPr>
              <a:t>Взирать, жизнь </a:t>
            </a:r>
            <a:endParaRPr lang="ru-RU" sz="5200" b="1" dirty="0">
              <a:solidFill>
                <a:srgbClr val="02243A"/>
              </a:solidFill>
              <a:latin typeface="Arial" charset="0"/>
              <a:ea typeface="Arial" charset="0"/>
              <a:cs typeface="Arial" charset="0"/>
            </a:endParaRPr>
          </a:p>
          <a:p>
            <a:pPr algn="l">
              <a:lnSpc>
                <a:spcPct val="110000"/>
              </a:lnSpc>
            </a:pPr>
            <a:r>
              <a:rPr lang="ru-RU" sz="5200" b="1" dirty="0">
                <a:solidFill>
                  <a:srgbClr val="02243A"/>
                </a:solidFill>
                <a:latin typeface="Arial" charset="0"/>
                <a:ea typeface="Arial" charset="0"/>
                <a:cs typeface="Arial" charset="0"/>
              </a:rPr>
              <a:t>Д</a:t>
            </a:r>
            <a:r>
              <a:rPr lang="ru-RU" sz="5200" b="1" dirty="0" smtClean="0">
                <a:solidFill>
                  <a:srgbClr val="02243A"/>
                </a:solidFill>
                <a:latin typeface="Arial" charset="0"/>
                <a:ea typeface="Arial" charset="0"/>
                <a:cs typeface="Arial" charset="0"/>
              </a:rPr>
              <a:t>ля </a:t>
            </a:r>
            <a:r>
              <a:rPr lang="ru-RU" sz="5200" b="1" dirty="0">
                <a:solidFill>
                  <a:srgbClr val="02243A"/>
                </a:solidFill>
                <a:latin typeface="Arial" charset="0"/>
                <a:ea typeface="Arial" charset="0"/>
                <a:cs typeface="Arial" charset="0"/>
              </a:rPr>
              <a:t>служенья </a:t>
            </a:r>
            <a:r>
              <a:rPr lang="ru-RU" sz="5200" b="1" dirty="0" smtClean="0">
                <a:solidFill>
                  <a:srgbClr val="02243A"/>
                </a:solidFill>
                <a:latin typeface="Arial" charset="0"/>
                <a:ea typeface="Arial" charset="0"/>
                <a:cs typeface="Arial" charset="0"/>
              </a:rPr>
              <a:t>отдать.</a:t>
            </a:r>
            <a:endParaRPr lang="ru-RU" sz="5200" b="1" dirty="0">
              <a:solidFill>
                <a:srgbClr val="02243A"/>
              </a:solidFill>
              <a:latin typeface="Arial" charset="0"/>
              <a:ea typeface="Arial" charset="0"/>
              <a:cs typeface="Arial" charset="0"/>
            </a:endParaRPr>
          </a:p>
        </p:txBody>
      </p:sp>
    </p:spTree>
    <p:extLst>
      <p:ext uri="{BB962C8B-B14F-4D97-AF65-F5344CB8AC3E}">
        <p14:creationId xmlns:p14="http://schemas.microsoft.com/office/powerpoint/2010/main" val="2628745836"/>
      </p:ext>
    </p:extLst>
  </p:cSld>
  <p:clrMapOvr>
    <a:masterClrMapping/>
  </p:clrMapOvr>
  <p:transition xmlns:p14="http://schemas.microsoft.com/office/powerpoint/2010/mai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144000" cy="5229482"/>
          </a:xfrm>
          <a:prstGeom prst="rect">
            <a:avLst/>
          </a:prstGeom>
        </p:spPr>
      </p:pic>
      <p:sp>
        <p:nvSpPr>
          <p:cNvPr id="6" name="Объект 2">
            <a:extLst>
              <a:ext uri="{FF2B5EF4-FFF2-40B4-BE49-F238E27FC236}">
                <a16:creationId xmlns="" xmlns:a16="http://schemas.microsoft.com/office/drawing/2014/main" id="{6B8ED59A-43B5-CF46-8C25-392AB85832A3}"/>
              </a:ext>
            </a:extLst>
          </p:cNvPr>
          <p:cNvSpPr txBox="1">
            <a:spLocks/>
          </p:cNvSpPr>
          <p:nvPr/>
        </p:nvSpPr>
        <p:spPr>
          <a:xfrm>
            <a:off x="388074" y="412773"/>
            <a:ext cx="9202179" cy="3486150"/>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a:r>
              <a:rPr lang="ru-RU" sz="5200" b="1" dirty="0">
                <a:solidFill>
                  <a:srgbClr val="02243A"/>
                </a:solidFill>
                <a:latin typeface="Arial" charset="0"/>
                <a:ea typeface="Arial" charset="0"/>
                <a:cs typeface="Arial" charset="0"/>
              </a:rPr>
              <a:t>Жизнь посвящаю Тебе</a:t>
            </a:r>
          </a:p>
          <a:p>
            <a:pPr algn="l"/>
            <a:r>
              <a:rPr lang="ru-RU" sz="5200" b="1" dirty="0">
                <a:solidFill>
                  <a:srgbClr val="02243A"/>
                </a:solidFill>
                <a:latin typeface="Arial" charset="0"/>
                <a:ea typeface="Arial" charset="0"/>
                <a:cs typeface="Arial" charset="0"/>
              </a:rPr>
              <a:t>И </a:t>
            </a:r>
            <a:r>
              <a:rPr lang="ru-RU" sz="5200" b="1" dirty="0" smtClean="0">
                <a:solidFill>
                  <a:srgbClr val="02243A"/>
                </a:solidFill>
                <a:latin typeface="Arial" charset="0"/>
                <a:ea typeface="Arial" charset="0"/>
                <a:cs typeface="Arial" charset="0"/>
              </a:rPr>
              <a:t>преклоняюсь в </a:t>
            </a:r>
            <a:r>
              <a:rPr lang="ru-RU" sz="5200" b="1" dirty="0">
                <a:solidFill>
                  <a:srgbClr val="02243A"/>
                </a:solidFill>
                <a:latin typeface="Arial" charset="0"/>
                <a:ea typeface="Arial" charset="0"/>
                <a:cs typeface="Arial" charset="0"/>
              </a:rPr>
              <a:t>мольбе.</a:t>
            </a:r>
          </a:p>
          <a:p>
            <a:pPr algn="l"/>
            <a:r>
              <a:rPr lang="ru-RU" sz="5200" b="1" dirty="0">
                <a:solidFill>
                  <a:srgbClr val="02243A"/>
                </a:solidFill>
                <a:latin typeface="Arial" charset="0"/>
                <a:ea typeface="Arial" charset="0"/>
                <a:cs typeface="Arial" charset="0"/>
              </a:rPr>
              <a:t>Ты управляй ею Сам,</a:t>
            </a:r>
          </a:p>
          <a:p>
            <a:pPr algn="l"/>
            <a:r>
              <a:rPr lang="ru-RU" sz="5200" b="1" dirty="0">
                <a:solidFill>
                  <a:srgbClr val="02243A"/>
                </a:solidFill>
                <a:latin typeface="Arial" charset="0"/>
                <a:ea typeface="Arial" charset="0"/>
                <a:cs typeface="Arial" charset="0"/>
              </a:rPr>
              <a:t>Путь укажи к небесам.</a:t>
            </a:r>
          </a:p>
        </p:txBody>
      </p:sp>
    </p:spTree>
    <p:extLst>
      <p:ext uri="{BB962C8B-B14F-4D97-AF65-F5344CB8AC3E}">
        <p14:creationId xmlns:p14="http://schemas.microsoft.com/office/powerpoint/2010/main" val="1485949473"/>
      </p:ext>
    </p:extLst>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5" name="Picture 4" descr="right.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10800000">
            <a:off x="-217466" y="0"/>
            <a:ext cx="2178122" cy="5161176"/>
          </a:xfrm>
          <a:prstGeom prst="rect">
            <a:avLst/>
          </a:prstGeom>
        </p:spPr>
      </p:pic>
      <p:sp>
        <p:nvSpPr>
          <p:cNvPr id="4" name="Объект 2">
            <a:extLst>
              <a:ext uri="{FF2B5EF4-FFF2-40B4-BE49-F238E27FC236}">
                <a16:creationId xmlns="" xmlns:a16="http://schemas.microsoft.com/office/drawing/2014/main" id="{6FDBC29A-CD02-8A4B-A371-19BB2054B008}"/>
              </a:ext>
            </a:extLst>
          </p:cNvPr>
          <p:cNvSpPr txBox="1">
            <a:spLocks/>
          </p:cNvSpPr>
          <p:nvPr/>
        </p:nvSpPr>
        <p:spPr>
          <a:xfrm>
            <a:off x="1819537" y="353905"/>
            <a:ext cx="7853102" cy="4453366"/>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a:r>
              <a:rPr lang="ru-RU" sz="5200" b="1" dirty="0">
                <a:solidFill>
                  <a:srgbClr val="02243A"/>
                </a:solidFill>
                <a:latin typeface="Arial" charset="0"/>
                <a:ea typeface="Arial" charset="0"/>
                <a:cs typeface="Arial" charset="0"/>
              </a:rPr>
              <a:t>Боже, Тебя молю:</a:t>
            </a:r>
          </a:p>
          <a:p>
            <a:pPr algn="l"/>
            <a:r>
              <a:rPr lang="ru-RU" sz="5200" b="1" dirty="0">
                <a:solidFill>
                  <a:srgbClr val="02243A"/>
                </a:solidFill>
                <a:latin typeface="Arial" charset="0"/>
                <a:ea typeface="Arial" charset="0"/>
                <a:cs typeface="Arial" charset="0"/>
              </a:rPr>
              <a:t>«Силу пошли Свою</a:t>
            </a:r>
          </a:p>
          <a:p>
            <a:pPr algn="l"/>
            <a:r>
              <a:rPr lang="ru-RU" sz="5200" b="1" dirty="0">
                <a:solidFill>
                  <a:srgbClr val="02243A"/>
                </a:solidFill>
                <a:latin typeface="Arial" charset="0"/>
                <a:ea typeface="Arial" charset="0"/>
                <a:cs typeface="Arial" charset="0"/>
              </a:rPr>
              <a:t>И мне защиту дай, </a:t>
            </a:r>
          </a:p>
          <a:p>
            <a:pPr algn="l"/>
            <a:r>
              <a:rPr lang="ru-RU" sz="5200" b="1" dirty="0">
                <a:solidFill>
                  <a:srgbClr val="02243A"/>
                </a:solidFill>
                <a:latin typeface="Arial" charset="0"/>
                <a:ea typeface="Arial" charset="0"/>
                <a:cs typeface="Arial" charset="0"/>
              </a:rPr>
              <a:t>В битве </a:t>
            </a:r>
            <a:endParaRPr lang="ru-RU" sz="5200" b="1" dirty="0" smtClean="0">
              <a:solidFill>
                <a:srgbClr val="02243A"/>
              </a:solidFill>
              <a:latin typeface="Arial" charset="0"/>
              <a:ea typeface="Arial" charset="0"/>
              <a:cs typeface="Arial" charset="0"/>
            </a:endParaRPr>
          </a:p>
          <a:p>
            <a:pPr algn="l"/>
            <a:r>
              <a:rPr lang="ru-RU" sz="5200" b="1" dirty="0" smtClean="0">
                <a:solidFill>
                  <a:srgbClr val="02243A"/>
                </a:solidFill>
                <a:latin typeface="Arial" charset="0"/>
                <a:ea typeface="Arial" charset="0"/>
                <a:cs typeface="Arial" charset="0"/>
              </a:rPr>
              <a:t>С грехом укрепляй</a:t>
            </a:r>
            <a:r>
              <a:rPr lang="ru-RU" sz="5200" b="1" dirty="0">
                <a:solidFill>
                  <a:srgbClr val="02243A"/>
                </a:solidFill>
                <a:latin typeface="Arial" charset="0"/>
                <a:ea typeface="Arial" charset="0"/>
                <a:cs typeface="Arial" charset="0"/>
              </a:rPr>
              <a:t>».</a:t>
            </a:r>
          </a:p>
        </p:txBody>
      </p:sp>
    </p:spTree>
    <p:extLst>
      <p:ext uri="{BB962C8B-B14F-4D97-AF65-F5344CB8AC3E}">
        <p14:creationId xmlns:p14="http://schemas.microsoft.com/office/powerpoint/2010/main" val="1110836325"/>
      </p:ext>
    </p:extLst>
  </p:cSld>
  <p:clrMapOvr>
    <a:masterClrMapping/>
  </p:clrMapOvr>
  <p:transition xmlns:p14="http://schemas.microsoft.com/office/powerpoint/2010/mai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5" name="Picture 4" descr="right.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10800000" flipH="1">
            <a:off x="7012235" y="-39"/>
            <a:ext cx="2167045" cy="5161176"/>
          </a:xfrm>
          <a:prstGeom prst="rect">
            <a:avLst/>
          </a:prstGeom>
        </p:spPr>
      </p:pic>
      <p:sp>
        <p:nvSpPr>
          <p:cNvPr id="4" name="Объект 2">
            <a:extLst>
              <a:ext uri="{FF2B5EF4-FFF2-40B4-BE49-F238E27FC236}">
                <a16:creationId xmlns="" xmlns:a16="http://schemas.microsoft.com/office/drawing/2014/main" id="{6FDBC29A-CD02-8A4B-A371-19BB2054B008}"/>
              </a:ext>
            </a:extLst>
          </p:cNvPr>
          <p:cNvSpPr txBox="1">
            <a:spLocks/>
          </p:cNvSpPr>
          <p:nvPr/>
        </p:nvSpPr>
        <p:spPr>
          <a:xfrm>
            <a:off x="476273" y="353905"/>
            <a:ext cx="9196366" cy="4453366"/>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a:r>
              <a:rPr lang="ru-RU" sz="5200" b="1" dirty="0">
                <a:solidFill>
                  <a:srgbClr val="02243A"/>
                </a:solidFill>
                <a:latin typeface="Arial" charset="0"/>
                <a:ea typeface="Arial" charset="0"/>
                <a:cs typeface="Arial" charset="0"/>
              </a:rPr>
              <a:t>Боже, Тебя молю:</a:t>
            </a:r>
          </a:p>
          <a:p>
            <a:pPr algn="l"/>
            <a:r>
              <a:rPr lang="ru-RU" sz="5200" b="1" dirty="0">
                <a:solidFill>
                  <a:srgbClr val="02243A"/>
                </a:solidFill>
                <a:latin typeface="Arial" charset="0"/>
                <a:ea typeface="Arial" charset="0"/>
                <a:cs typeface="Arial" charset="0"/>
              </a:rPr>
              <a:t>«Силу пошли Свою</a:t>
            </a:r>
          </a:p>
          <a:p>
            <a:pPr algn="l"/>
            <a:r>
              <a:rPr lang="ru-RU" sz="5200" b="1" dirty="0">
                <a:solidFill>
                  <a:srgbClr val="02243A"/>
                </a:solidFill>
                <a:latin typeface="Arial" charset="0"/>
                <a:ea typeface="Arial" charset="0"/>
                <a:cs typeface="Arial" charset="0"/>
              </a:rPr>
              <a:t>И мне защиту дай, </a:t>
            </a:r>
          </a:p>
          <a:p>
            <a:pPr algn="l"/>
            <a:r>
              <a:rPr lang="ru-RU" sz="5200" b="1" dirty="0">
                <a:solidFill>
                  <a:srgbClr val="02243A"/>
                </a:solidFill>
                <a:latin typeface="Arial" charset="0"/>
                <a:ea typeface="Arial" charset="0"/>
                <a:cs typeface="Arial" charset="0"/>
              </a:rPr>
              <a:t>В битве </a:t>
            </a:r>
            <a:endParaRPr lang="ru-RU" sz="5200" b="1" dirty="0" smtClean="0">
              <a:solidFill>
                <a:srgbClr val="02243A"/>
              </a:solidFill>
              <a:latin typeface="Arial" charset="0"/>
              <a:ea typeface="Arial" charset="0"/>
              <a:cs typeface="Arial" charset="0"/>
            </a:endParaRPr>
          </a:p>
          <a:p>
            <a:pPr algn="l"/>
            <a:r>
              <a:rPr lang="ru-RU" sz="5200" b="1" dirty="0" smtClean="0">
                <a:solidFill>
                  <a:srgbClr val="02243A"/>
                </a:solidFill>
                <a:latin typeface="Arial" charset="0"/>
                <a:ea typeface="Arial" charset="0"/>
                <a:cs typeface="Arial" charset="0"/>
              </a:rPr>
              <a:t>С грехом укрепляй</a:t>
            </a:r>
            <a:r>
              <a:rPr lang="ru-RU" sz="5200" b="1" dirty="0">
                <a:solidFill>
                  <a:srgbClr val="02243A"/>
                </a:solidFill>
                <a:latin typeface="Arial" charset="0"/>
                <a:ea typeface="Arial" charset="0"/>
                <a:cs typeface="Arial" charset="0"/>
              </a:rPr>
              <a:t>».</a:t>
            </a:r>
          </a:p>
        </p:txBody>
      </p:sp>
    </p:spTree>
    <p:extLst>
      <p:ext uri="{BB962C8B-B14F-4D97-AF65-F5344CB8AC3E}">
        <p14:creationId xmlns:p14="http://schemas.microsoft.com/office/powerpoint/2010/main" val="3053063298"/>
      </p:ext>
    </p:extLst>
  </p:cSld>
  <p:clrMapOvr>
    <a:masterClrMapping/>
  </p:clrMapOvr>
  <p:transition xmlns:p14="http://schemas.microsoft.com/office/powerpoint/2010/mai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144000" cy="5229482"/>
          </a:xfrm>
          <a:prstGeom prst="rect">
            <a:avLst/>
          </a:prstGeom>
        </p:spPr>
      </p:pic>
      <p:sp>
        <p:nvSpPr>
          <p:cNvPr id="6" name="Объект 2">
            <a:extLst>
              <a:ext uri="{FF2B5EF4-FFF2-40B4-BE49-F238E27FC236}">
                <a16:creationId xmlns="" xmlns:a16="http://schemas.microsoft.com/office/drawing/2014/main" id="{6B8ED59A-43B5-CF46-8C25-392AB85832A3}"/>
              </a:ext>
            </a:extLst>
          </p:cNvPr>
          <p:cNvSpPr txBox="1">
            <a:spLocks/>
          </p:cNvSpPr>
          <p:nvPr/>
        </p:nvSpPr>
        <p:spPr>
          <a:xfrm>
            <a:off x="440994" y="370388"/>
            <a:ext cx="8738286" cy="3852531"/>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a:r>
              <a:rPr lang="ru-RU" b="1" dirty="0">
                <a:solidFill>
                  <a:srgbClr val="02243A"/>
                </a:solidFill>
                <a:latin typeface="Arial" charset="0"/>
                <a:ea typeface="Arial" charset="0"/>
                <a:cs typeface="Arial" charset="0"/>
              </a:rPr>
              <a:t>Свято желаю </a:t>
            </a:r>
            <a:r>
              <a:rPr lang="ru-RU" b="1" dirty="0" smtClean="0">
                <a:solidFill>
                  <a:srgbClr val="02243A"/>
                </a:solidFill>
                <a:latin typeface="Arial" charset="0"/>
                <a:ea typeface="Arial" charset="0"/>
                <a:cs typeface="Arial" charset="0"/>
              </a:rPr>
              <a:t>я </a:t>
            </a:r>
            <a:r>
              <a:rPr lang="ru-RU" b="1" dirty="0">
                <a:solidFill>
                  <a:srgbClr val="02243A"/>
                </a:solidFill>
                <a:latin typeface="Arial" charset="0"/>
                <a:ea typeface="Arial" charset="0"/>
                <a:cs typeface="Arial" charset="0"/>
              </a:rPr>
              <a:t>жить,</a:t>
            </a:r>
          </a:p>
          <a:p>
            <a:pPr algn="l"/>
            <a:r>
              <a:rPr lang="ru-RU" b="1" dirty="0">
                <a:solidFill>
                  <a:srgbClr val="02243A"/>
                </a:solidFill>
                <a:latin typeface="Arial" charset="0"/>
                <a:ea typeface="Arial" charset="0"/>
                <a:cs typeface="Arial" charset="0"/>
              </a:rPr>
              <a:t>Ближних хочу </a:t>
            </a:r>
            <a:r>
              <a:rPr lang="ru-RU" b="1" dirty="0" smtClean="0">
                <a:solidFill>
                  <a:srgbClr val="02243A"/>
                </a:solidFill>
                <a:latin typeface="Arial" charset="0"/>
                <a:ea typeface="Arial" charset="0"/>
                <a:cs typeface="Arial" charset="0"/>
              </a:rPr>
              <a:t>я </a:t>
            </a:r>
            <a:r>
              <a:rPr lang="ru-RU" b="1" dirty="0">
                <a:solidFill>
                  <a:srgbClr val="02243A"/>
                </a:solidFill>
                <a:latin typeface="Arial" charset="0"/>
                <a:ea typeface="Arial" charset="0"/>
                <a:cs typeface="Arial" charset="0"/>
              </a:rPr>
              <a:t>любить,</a:t>
            </a:r>
          </a:p>
          <a:p>
            <a:pPr algn="l"/>
            <a:r>
              <a:rPr lang="ru-RU" b="1" dirty="0">
                <a:solidFill>
                  <a:srgbClr val="02243A"/>
                </a:solidFill>
                <a:latin typeface="Arial" charset="0"/>
                <a:ea typeface="Arial" charset="0"/>
                <a:cs typeface="Arial" charset="0"/>
              </a:rPr>
              <a:t>Зло и обиды </a:t>
            </a:r>
            <a:r>
              <a:rPr lang="ru-RU" b="1" dirty="0" smtClean="0">
                <a:solidFill>
                  <a:srgbClr val="02243A"/>
                </a:solidFill>
                <a:latin typeface="Arial" charset="0"/>
                <a:ea typeface="Arial" charset="0"/>
                <a:cs typeface="Arial" charset="0"/>
              </a:rPr>
              <a:t>прощать</a:t>
            </a:r>
            <a:endParaRPr lang="ru-RU" b="1" dirty="0">
              <a:solidFill>
                <a:srgbClr val="02243A"/>
              </a:solidFill>
              <a:latin typeface="Arial" charset="0"/>
              <a:ea typeface="Arial" charset="0"/>
              <a:cs typeface="Arial" charset="0"/>
            </a:endParaRPr>
          </a:p>
          <a:p>
            <a:pPr algn="l"/>
            <a:r>
              <a:rPr lang="ru-RU" b="1" dirty="0">
                <a:solidFill>
                  <a:srgbClr val="02243A"/>
                </a:solidFill>
                <a:latin typeface="Arial" charset="0"/>
                <a:ea typeface="Arial" charset="0"/>
                <a:cs typeface="Arial" charset="0"/>
              </a:rPr>
              <a:t>И о Тебе возвещать.</a:t>
            </a:r>
          </a:p>
        </p:txBody>
      </p:sp>
    </p:spTree>
    <p:extLst>
      <p:ext uri="{BB962C8B-B14F-4D97-AF65-F5344CB8AC3E}">
        <p14:creationId xmlns:p14="http://schemas.microsoft.com/office/powerpoint/2010/main" val="2056251149"/>
      </p:ext>
    </p:extLst>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5" name="Picture 4" descr="right.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10800000">
            <a:off x="-376226" y="0"/>
            <a:ext cx="2178122" cy="5161176"/>
          </a:xfrm>
          <a:prstGeom prst="rect">
            <a:avLst/>
          </a:prstGeom>
        </p:spPr>
      </p:pic>
      <p:sp>
        <p:nvSpPr>
          <p:cNvPr id="6" name="Объект 2">
            <a:extLst>
              <a:ext uri="{FF2B5EF4-FFF2-40B4-BE49-F238E27FC236}">
                <a16:creationId xmlns="" xmlns:a16="http://schemas.microsoft.com/office/drawing/2014/main" id="{6B8ED59A-43B5-CF46-8C25-392AB85832A3}"/>
              </a:ext>
            </a:extLst>
          </p:cNvPr>
          <p:cNvSpPr txBox="1">
            <a:spLocks/>
          </p:cNvSpPr>
          <p:nvPr/>
        </p:nvSpPr>
        <p:spPr>
          <a:xfrm>
            <a:off x="1503196" y="393345"/>
            <a:ext cx="8682036" cy="3486150"/>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a:r>
              <a:rPr lang="ru-RU" sz="5200" b="1" dirty="0">
                <a:solidFill>
                  <a:srgbClr val="02243A"/>
                </a:solidFill>
                <a:latin typeface="Arial" charset="0"/>
                <a:ea typeface="Arial" charset="0"/>
                <a:cs typeface="Arial" charset="0"/>
              </a:rPr>
              <a:t>О мой Господь </a:t>
            </a:r>
            <a:r>
              <a:rPr lang="ru-RU" sz="5200" b="1" dirty="0" smtClean="0">
                <a:solidFill>
                  <a:srgbClr val="02243A"/>
                </a:solidFill>
                <a:latin typeface="Arial" charset="0"/>
                <a:ea typeface="Arial" charset="0"/>
                <a:cs typeface="Arial" charset="0"/>
              </a:rPr>
              <a:t>и </a:t>
            </a:r>
            <a:r>
              <a:rPr lang="ru-RU" sz="5200" b="1" dirty="0">
                <a:solidFill>
                  <a:srgbClr val="02243A"/>
                </a:solidFill>
                <a:latin typeface="Arial" charset="0"/>
                <a:ea typeface="Arial" charset="0"/>
                <a:cs typeface="Arial" charset="0"/>
              </a:rPr>
              <a:t>Бог, </a:t>
            </a:r>
            <a:endParaRPr lang="ru-RU" sz="5200" b="1" dirty="0" smtClean="0">
              <a:solidFill>
                <a:srgbClr val="02243A"/>
              </a:solidFill>
              <a:latin typeface="Arial" charset="0"/>
              <a:ea typeface="Arial" charset="0"/>
              <a:cs typeface="Arial" charset="0"/>
            </a:endParaRPr>
          </a:p>
          <a:p>
            <a:pPr algn="l"/>
            <a:r>
              <a:rPr lang="ru-RU" sz="5200" b="1" dirty="0" smtClean="0">
                <a:solidFill>
                  <a:srgbClr val="02243A"/>
                </a:solidFill>
                <a:latin typeface="Arial" charset="0"/>
                <a:ea typeface="Arial" charset="0"/>
                <a:cs typeface="Arial" charset="0"/>
              </a:rPr>
              <a:t>Если </a:t>
            </a:r>
            <a:r>
              <a:rPr lang="ru-RU" sz="5200" b="1" dirty="0">
                <a:solidFill>
                  <a:srgbClr val="02243A"/>
                </a:solidFill>
                <a:latin typeface="Arial" charset="0"/>
                <a:ea typeface="Arial" charset="0"/>
                <a:cs typeface="Arial" charset="0"/>
              </a:rPr>
              <a:t>б я </a:t>
            </a:r>
            <a:r>
              <a:rPr lang="ru-RU" sz="5200" b="1" dirty="0" smtClean="0">
                <a:solidFill>
                  <a:srgbClr val="02243A"/>
                </a:solidFill>
                <a:latin typeface="Arial" charset="0"/>
                <a:ea typeface="Arial" charset="0"/>
                <a:cs typeface="Arial" charset="0"/>
              </a:rPr>
              <a:t>в </a:t>
            </a:r>
            <a:r>
              <a:rPr lang="ru-RU" sz="5200" b="1" dirty="0">
                <a:solidFill>
                  <a:srgbClr val="02243A"/>
                </a:solidFill>
                <a:latin typeface="Arial" charset="0"/>
                <a:ea typeface="Arial" charset="0"/>
                <a:cs typeface="Arial" charset="0"/>
              </a:rPr>
              <a:t>жизни смог </a:t>
            </a:r>
          </a:p>
          <a:p>
            <a:pPr algn="l"/>
            <a:r>
              <a:rPr lang="ru-RU" sz="5200" b="1" dirty="0">
                <a:solidFill>
                  <a:srgbClr val="02243A"/>
                </a:solidFill>
                <a:latin typeface="Arial" charset="0"/>
                <a:ea typeface="Arial" charset="0"/>
                <a:cs typeface="Arial" charset="0"/>
              </a:rPr>
              <a:t>Твою любовь </a:t>
            </a:r>
            <a:r>
              <a:rPr lang="ru-RU" sz="5200" b="1" dirty="0" smtClean="0">
                <a:solidFill>
                  <a:srgbClr val="02243A"/>
                </a:solidFill>
                <a:latin typeface="Arial" charset="0"/>
                <a:ea typeface="Arial" charset="0"/>
                <a:cs typeface="Arial" charset="0"/>
              </a:rPr>
              <a:t>познать</a:t>
            </a:r>
            <a:endParaRPr lang="ru-RU" sz="5200" b="1" dirty="0">
              <a:solidFill>
                <a:srgbClr val="02243A"/>
              </a:solidFill>
              <a:latin typeface="Arial" charset="0"/>
              <a:ea typeface="Arial" charset="0"/>
              <a:cs typeface="Arial" charset="0"/>
            </a:endParaRPr>
          </a:p>
          <a:p>
            <a:pPr algn="l"/>
            <a:r>
              <a:rPr lang="ru-RU" sz="5200" b="1" dirty="0">
                <a:solidFill>
                  <a:srgbClr val="02243A"/>
                </a:solidFill>
                <a:latin typeface="Arial" charset="0"/>
                <a:ea typeface="Arial" charset="0"/>
                <a:cs typeface="Arial" charset="0"/>
              </a:rPr>
              <a:t>И всем о</a:t>
            </a:r>
            <a:r>
              <a:rPr lang="ru-RU" sz="5200" b="1" dirty="0" smtClean="0">
                <a:solidFill>
                  <a:srgbClr val="02243A"/>
                </a:solidFill>
                <a:latin typeface="Arial" charset="0"/>
                <a:ea typeface="Arial" charset="0"/>
                <a:cs typeface="Arial" charset="0"/>
              </a:rPr>
              <a:t> </a:t>
            </a:r>
            <a:r>
              <a:rPr lang="ru-RU" sz="5200" b="1" dirty="0">
                <a:solidFill>
                  <a:srgbClr val="02243A"/>
                </a:solidFill>
                <a:latin typeface="Arial" charset="0"/>
                <a:ea typeface="Arial" charset="0"/>
                <a:cs typeface="Arial" charset="0"/>
              </a:rPr>
              <a:t>ней </a:t>
            </a:r>
          </a:p>
          <a:p>
            <a:pPr algn="l"/>
            <a:r>
              <a:rPr lang="ru-RU" sz="5200" b="1" dirty="0" smtClean="0">
                <a:solidFill>
                  <a:srgbClr val="02243A"/>
                </a:solidFill>
                <a:latin typeface="Arial" charset="0"/>
                <a:ea typeface="Arial" charset="0"/>
                <a:cs typeface="Arial" charset="0"/>
              </a:rPr>
              <a:t>Рассказать</a:t>
            </a:r>
            <a:r>
              <a:rPr lang="ru-RU" sz="5200" b="1" dirty="0">
                <a:solidFill>
                  <a:srgbClr val="02243A"/>
                </a:solidFill>
                <a:latin typeface="Arial" charset="0"/>
                <a:ea typeface="Arial" charset="0"/>
                <a:cs typeface="Arial" charset="0"/>
              </a:rPr>
              <a:t>!</a:t>
            </a:r>
          </a:p>
        </p:txBody>
      </p:sp>
    </p:spTree>
    <p:extLst>
      <p:ext uri="{BB962C8B-B14F-4D97-AF65-F5344CB8AC3E}">
        <p14:creationId xmlns:p14="http://schemas.microsoft.com/office/powerpoint/2010/main" val="4073272033"/>
      </p:ext>
    </p:extLst>
  </p:cSld>
  <p:clrMapOvr>
    <a:masterClrMapping/>
  </p:clrMapOvr>
  <p:transition xmlns:p14="http://schemas.microsoft.com/office/powerpoint/2010/mai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5" name="Picture 4" descr="right.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10800000" flipH="1">
            <a:off x="7329755" y="-39"/>
            <a:ext cx="2167045" cy="5161176"/>
          </a:xfrm>
          <a:prstGeom prst="rect">
            <a:avLst/>
          </a:prstGeom>
        </p:spPr>
      </p:pic>
      <p:sp>
        <p:nvSpPr>
          <p:cNvPr id="6" name="Объект 2">
            <a:extLst>
              <a:ext uri="{FF2B5EF4-FFF2-40B4-BE49-F238E27FC236}">
                <a16:creationId xmlns="" xmlns:a16="http://schemas.microsoft.com/office/drawing/2014/main" id="{6B8ED59A-43B5-CF46-8C25-392AB85832A3}"/>
              </a:ext>
            </a:extLst>
          </p:cNvPr>
          <p:cNvSpPr txBox="1">
            <a:spLocks/>
          </p:cNvSpPr>
          <p:nvPr/>
        </p:nvSpPr>
        <p:spPr>
          <a:xfrm>
            <a:off x="370435" y="582033"/>
            <a:ext cx="9814798" cy="3297462"/>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a:r>
              <a:rPr lang="ru-RU" sz="5200" b="1" dirty="0">
                <a:solidFill>
                  <a:srgbClr val="02243A"/>
                </a:solidFill>
                <a:latin typeface="Arial" charset="0"/>
                <a:ea typeface="Arial" charset="0"/>
                <a:cs typeface="Arial" charset="0"/>
              </a:rPr>
              <a:t>О мой Господь </a:t>
            </a:r>
            <a:r>
              <a:rPr lang="ru-RU" sz="5200" b="1" dirty="0" smtClean="0">
                <a:solidFill>
                  <a:srgbClr val="02243A"/>
                </a:solidFill>
                <a:latin typeface="Arial" charset="0"/>
                <a:ea typeface="Arial" charset="0"/>
                <a:cs typeface="Arial" charset="0"/>
              </a:rPr>
              <a:t>и </a:t>
            </a:r>
            <a:r>
              <a:rPr lang="ru-RU" sz="5200" b="1" dirty="0">
                <a:solidFill>
                  <a:srgbClr val="02243A"/>
                </a:solidFill>
                <a:latin typeface="Arial" charset="0"/>
                <a:ea typeface="Arial" charset="0"/>
                <a:cs typeface="Arial" charset="0"/>
              </a:rPr>
              <a:t>Бог, </a:t>
            </a:r>
            <a:endParaRPr lang="ru-RU" sz="5200" b="1" dirty="0" smtClean="0">
              <a:solidFill>
                <a:srgbClr val="02243A"/>
              </a:solidFill>
              <a:latin typeface="Arial" charset="0"/>
              <a:ea typeface="Arial" charset="0"/>
              <a:cs typeface="Arial" charset="0"/>
            </a:endParaRPr>
          </a:p>
          <a:p>
            <a:pPr algn="l"/>
            <a:r>
              <a:rPr lang="ru-RU" sz="5200" b="1" dirty="0" smtClean="0">
                <a:solidFill>
                  <a:srgbClr val="02243A"/>
                </a:solidFill>
                <a:latin typeface="Arial" charset="0"/>
                <a:ea typeface="Arial" charset="0"/>
                <a:cs typeface="Arial" charset="0"/>
              </a:rPr>
              <a:t>Если </a:t>
            </a:r>
            <a:r>
              <a:rPr lang="ru-RU" sz="5200" b="1" dirty="0">
                <a:solidFill>
                  <a:srgbClr val="02243A"/>
                </a:solidFill>
                <a:latin typeface="Arial" charset="0"/>
                <a:ea typeface="Arial" charset="0"/>
                <a:cs typeface="Arial" charset="0"/>
              </a:rPr>
              <a:t>б я </a:t>
            </a:r>
            <a:r>
              <a:rPr lang="ru-RU" sz="5200" b="1" dirty="0" smtClean="0">
                <a:solidFill>
                  <a:srgbClr val="02243A"/>
                </a:solidFill>
                <a:latin typeface="Arial" charset="0"/>
                <a:ea typeface="Arial" charset="0"/>
                <a:cs typeface="Arial" charset="0"/>
              </a:rPr>
              <a:t>в </a:t>
            </a:r>
            <a:r>
              <a:rPr lang="ru-RU" sz="5200" b="1" dirty="0">
                <a:solidFill>
                  <a:srgbClr val="02243A"/>
                </a:solidFill>
                <a:latin typeface="Arial" charset="0"/>
                <a:ea typeface="Arial" charset="0"/>
                <a:cs typeface="Arial" charset="0"/>
              </a:rPr>
              <a:t>жизни смог </a:t>
            </a:r>
          </a:p>
          <a:p>
            <a:pPr algn="l"/>
            <a:r>
              <a:rPr lang="ru-RU" sz="5200" b="1" dirty="0">
                <a:solidFill>
                  <a:srgbClr val="02243A"/>
                </a:solidFill>
                <a:latin typeface="Arial" charset="0"/>
                <a:ea typeface="Arial" charset="0"/>
                <a:cs typeface="Arial" charset="0"/>
              </a:rPr>
              <a:t>Твою любовь </a:t>
            </a:r>
            <a:r>
              <a:rPr lang="ru-RU" sz="5200" b="1" dirty="0" smtClean="0">
                <a:solidFill>
                  <a:srgbClr val="02243A"/>
                </a:solidFill>
                <a:latin typeface="Arial" charset="0"/>
                <a:ea typeface="Arial" charset="0"/>
                <a:cs typeface="Arial" charset="0"/>
              </a:rPr>
              <a:t>познать</a:t>
            </a:r>
            <a:endParaRPr lang="ru-RU" sz="5200" b="1" dirty="0">
              <a:solidFill>
                <a:srgbClr val="02243A"/>
              </a:solidFill>
              <a:latin typeface="Arial" charset="0"/>
              <a:ea typeface="Arial" charset="0"/>
              <a:cs typeface="Arial" charset="0"/>
            </a:endParaRPr>
          </a:p>
          <a:p>
            <a:pPr algn="l"/>
            <a:r>
              <a:rPr lang="ru-RU" sz="5200" b="1" dirty="0">
                <a:solidFill>
                  <a:srgbClr val="02243A"/>
                </a:solidFill>
                <a:latin typeface="Arial" charset="0"/>
                <a:ea typeface="Arial" charset="0"/>
                <a:cs typeface="Arial" charset="0"/>
              </a:rPr>
              <a:t>И всем о</a:t>
            </a:r>
            <a:r>
              <a:rPr lang="ru-RU" sz="5200" b="1" dirty="0" smtClean="0">
                <a:solidFill>
                  <a:srgbClr val="02243A"/>
                </a:solidFill>
                <a:latin typeface="Arial" charset="0"/>
                <a:ea typeface="Arial" charset="0"/>
                <a:cs typeface="Arial" charset="0"/>
              </a:rPr>
              <a:t> </a:t>
            </a:r>
            <a:r>
              <a:rPr lang="ru-RU" sz="5200" b="1" dirty="0">
                <a:solidFill>
                  <a:srgbClr val="02243A"/>
                </a:solidFill>
                <a:latin typeface="Arial" charset="0"/>
                <a:ea typeface="Arial" charset="0"/>
                <a:cs typeface="Arial" charset="0"/>
              </a:rPr>
              <a:t>ней </a:t>
            </a:r>
          </a:p>
          <a:p>
            <a:pPr algn="l"/>
            <a:r>
              <a:rPr lang="ru-RU" sz="5200" b="1" dirty="0" smtClean="0">
                <a:solidFill>
                  <a:srgbClr val="02243A"/>
                </a:solidFill>
                <a:latin typeface="Arial" charset="0"/>
                <a:ea typeface="Arial" charset="0"/>
                <a:cs typeface="Arial" charset="0"/>
              </a:rPr>
              <a:t>Рассказать</a:t>
            </a:r>
            <a:r>
              <a:rPr lang="ru-RU" sz="5200" b="1" dirty="0">
                <a:solidFill>
                  <a:srgbClr val="02243A"/>
                </a:solidFill>
                <a:latin typeface="Arial" charset="0"/>
                <a:ea typeface="Arial" charset="0"/>
                <a:cs typeface="Arial" charset="0"/>
              </a:rPr>
              <a:t>!</a:t>
            </a:r>
          </a:p>
        </p:txBody>
      </p:sp>
    </p:spTree>
    <p:extLst>
      <p:ext uri="{BB962C8B-B14F-4D97-AF65-F5344CB8AC3E}">
        <p14:creationId xmlns:p14="http://schemas.microsoft.com/office/powerpoint/2010/main" val="4095414530"/>
      </p:ext>
    </p:extLst>
  </p:cSld>
  <p:clrMapOvr>
    <a:masterClrMapping/>
  </p:clrMapOvr>
  <p:transition xmlns:p14="http://schemas.microsoft.com/office/powerpoint/2010/mai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144000" cy="5229482"/>
          </a:xfrm>
          <a:prstGeom prst="rect">
            <a:avLst/>
          </a:prstGeom>
        </p:spPr>
      </p:pic>
      <p:sp>
        <p:nvSpPr>
          <p:cNvPr id="6" name="Объект 2">
            <a:extLst>
              <a:ext uri="{FF2B5EF4-FFF2-40B4-BE49-F238E27FC236}">
                <a16:creationId xmlns="" xmlns:a16="http://schemas.microsoft.com/office/drawing/2014/main" id="{6B8ED59A-43B5-CF46-8C25-392AB85832A3}"/>
              </a:ext>
            </a:extLst>
          </p:cNvPr>
          <p:cNvSpPr txBox="1">
            <a:spLocks/>
          </p:cNvSpPr>
          <p:nvPr/>
        </p:nvSpPr>
        <p:spPr>
          <a:xfrm>
            <a:off x="687949" y="262310"/>
            <a:ext cx="8420770" cy="4136979"/>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a:r>
              <a:rPr lang="ru-RU" sz="5200" b="1" dirty="0">
                <a:solidFill>
                  <a:srgbClr val="02243A"/>
                </a:solidFill>
                <a:latin typeface="Arial" charset="0"/>
                <a:ea typeface="Arial" charset="0"/>
                <a:cs typeface="Arial" charset="0"/>
              </a:rPr>
              <a:t>Скоро Ты в славе </a:t>
            </a:r>
          </a:p>
          <a:p>
            <a:pPr algn="l"/>
            <a:r>
              <a:rPr lang="ru-RU" sz="5200" b="1" dirty="0" smtClean="0">
                <a:solidFill>
                  <a:srgbClr val="02243A"/>
                </a:solidFill>
                <a:latin typeface="Arial" charset="0"/>
                <a:ea typeface="Arial" charset="0"/>
                <a:cs typeface="Arial" charset="0"/>
              </a:rPr>
              <a:t>Придёшь</a:t>
            </a:r>
            <a:r>
              <a:rPr lang="ru-RU" sz="5200" b="1" dirty="0">
                <a:solidFill>
                  <a:srgbClr val="02243A"/>
                </a:solidFill>
                <a:latin typeface="Arial" charset="0"/>
                <a:ea typeface="Arial" charset="0"/>
                <a:cs typeface="Arial" charset="0"/>
              </a:rPr>
              <a:t> </a:t>
            </a:r>
            <a:r>
              <a:rPr lang="ru-RU" sz="5200" b="1" dirty="0" smtClean="0">
                <a:solidFill>
                  <a:srgbClr val="02243A"/>
                </a:solidFill>
                <a:latin typeface="Arial" charset="0"/>
                <a:ea typeface="Arial" charset="0"/>
                <a:cs typeface="Arial" charset="0"/>
              </a:rPr>
              <a:t>и Свою </a:t>
            </a:r>
            <a:endParaRPr lang="ru-RU" sz="5200" b="1" dirty="0">
              <a:solidFill>
                <a:srgbClr val="02243A"/>
              </a:solidFill>
              <a:latin typeface="Arial" charset="0"/>
              <a:ea typeface="Arial" charset="0"/>
              <a:cs typeface="Arial" charset="0"/>
            </a:endParaRPr>
          </a:p>
          <a:p>
            <a:pPr algn="l"/>
            <a:r>
              <a:rPr lang="ru-RU" sz="5200" b="1" dirty="0">
                <a:solidFill>
                  <a:srgbClr val="02243A"/>
                </a:solidFill>
                <a:latin typeface="Arial" charset="0"/>
                <a:ea typeface="Arial" charset="0"/>
                <a:cs typeface="Arial" charset="0"/>
              </a:rPr>
              <a:t>Ц</a:t>
            </a:r>
            <a:r>
              <a:rPr lang="ru-RU" sz="5200" b="1" dirty="0" smtClean="0">
                <a:solidFill>
                  <a:srgbClr val="02243A"/>
                </a:solidFill>
                <a:latin typeface="Arial" charset="0"/>
                <a:ea typeface="Arial" charset="0"/>
                <a:cs typeface="Arial" charset="0"/>
              </a:rPr>
              <a:t>ерковь возьмёшь</a:t>
            </a:r>
            <a:r>
              <a:rPr lang="ru-RU" sz="5200" b="1" dirty="0">
                <a:solidFill>
                  <a:srgbClr val="02243A"/>
                </a:solidFill>
                <a:latin typeface="Arial" charset="0"/>
                <a:ea typeface="Arial" charset="0"/>
                <a:cs typeface="Arial" charset="0"/>
              </a:rPr>
              <a:t>.</a:t>
            </a:r>
          </a:p>
          <a:p>
            <a:pPr algn="l"/>
            <a:r>
              <a:rPr lang="ru-RU" sz="5200" b="1" dirty="0">
                <a:solidFill>
                  <a:srgbClr val="02243A"/>
                </a:solidFill>
                <a:latin typeface="Arial" charset="0"/>
                <a:ea typeface="Arial" charset="0"/>
                <a:cs typeface="Arial" charset="0"/>
              </a:rPr>
              <a:t>Так приготовь и меня, </a:t>
            </a:r>
          </a:p>
          <a:p>
            <a:pPr algn="l"/>
            <a:r>
              <a:rPr lang="ru-RU" sz="5200" b="1" dirty="0">
                <a:solidFill>
                  <a:srgbClr val="02243A"/>
                </a:solidFill>
                <a:latin typeface="Arial" charset="0"/>
                <a:ea typeface="Arial" charset="0"/>
                <a:cs typeface="Arial" charset="0"/>
              </a:rPr>
              <a:t>Чтобы достоин был я</a:t>
            </a:r>
          </a:p>
        </p:txBody>
      </p:sp>
    </p:spTree>
    <p:extLst>
      <p:ext uri="{BB962C8B-B14F-4D97-AF65-F5344CB8AC3E}">
        <p14:creationId xmlns:p14="http://schemas.microsoft.com/office/powerpoint/2010/main" val="1464782004"/>
      </p:ext>
    </p:extLst>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5" name="Picture 4" descr="right.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10800000">
            <a:off x="-499706" y="0"/>
            <a:ext cx="2178122" cy="5161176"/>
          </a:xfrm>
          <a:prstGeom prst="rect">
            <a:avLst/>
          </a:prstGeom>
        </p:spPr>
      </p:pic>
      <p:sp>
        <p:nvSpPr>
          <p:cNvPr id="7" name="Объект 2">
            <a:extLst>
              <a:ext uri="{FF2B5EF4-FFF2-40B4-BE49-F238E27FC236}">
                <a16:creationId xmlns="" xmlns:a16="http://schemas.microsoft.com/office/drawing/2014/main" id="{6B8ED59A-43B5-CF46-8C25-392AB85832A3}"/>
              </a:ext>
            </a:extLst>
          </p:cNvPr>
          <p:cNvSpPr txBox="1">
            <a:spLocks/>
          </p:cNvSpPr>
          <p:nvPr/>
        </p:nvSpPr>
        <p:spPr>
          <a:xfrm>
            <a:off x="1499383" y="264563"/>
            <a:ext cx="8293223" cy="3714055"/>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a:lnSpc>
                <a:spcPct val="110000"/>
              </a:lnSpc>
            </a:pPr>
            <a:r>
              <a:rPr lang="ru-RU" sz="5200" b="1" dirty="0">
                <a:solidFill>
                  <a:srgbClr val="02243A"/>
                </a:solidFill>
                <a:latin typeface="Arial" charset="0"/>
                <a:ea typeface="Arial" charset="0"/>
                <a:cs typeface="Arial" charset="0"/>
              </a:rPr>
              <a:t>Вечно с Тобой </a:t>
            </a:r>
          </a:p>
          <a:p>
            <a:pPr algn="l">
              <a:lnSpc>
                <a:spcPct val="110000"/>
              </a:lnSpc>
            </a:pPr>
            <a:r>
              <a:rPr lang="ru-RU" sz="5200" b="1" dirty="0" smtClean="0">
                <a:solidFill>
                  <a:srgbClr val="02243A"/>
                </a:solidFill>
                <a:latin typeface="Arial" charset="0"/>
                <a:ea typeface="Arial" charset="0"/>
                <a:cs typeface="Arial" charset="0"/>
              </a:rPr>
              <a:t>Пребыть, обиды </a:t>
            </a:r>
            <a:r>
              <a:rPr lang="ru-RU" sz="5200" b="1" dirty="0">
                <a:solidFill>
                  <a:srgbClr val="02243A"/>
                </a:solidFill>
                <a:latin typeface="Arial" charset="0"/>
                <a:ea typeface="Arial" charset="0"/>
                <a:cs typeface="Arial" charset="0"/>
              </a:rPr>
              <a:t>все </a:t>
            </a:r>
            <a:r>
              <a:rPr lang="ru-RU" sz="5200" b="1" dirty="0" smtClean="0">
                <a:solidFill>
                  <a:srgbClr val="02243A"/>
                </a:solidFill>
                <a:latin typeface="Arial" charset="0"/>
                <a:ea typeface="Arial" charset="0"/>
                <a:cs typeface="Arial" charset="0"/>
              </a:rPr>
              <a:t>Забыть</a:t>
            </a:r>
            <a:r>
              <a:rPr lang="ru-RU" sz="5200" b="1" dirty="0">
                <a:solidFill>
                  <a:srgbClr val="02243A"/>
                </a:solidFill>
                <a:latin typeface="Arial" charset="0"/>
                <a:ea typeface="Arial" charset="0"/>
                <a:cs typeface="Arial" charset="0"/>
              </a:rPr>
              <a:t> </a:t>
            </a:r>
            <a:r>
              <a:rPr lang="ru-RU" sz="5200" b="1" dirty="0" smtClean="0">
                <a:solidFill>
                  <a:srgbClr val="02243A"/>
                </a:solidFill>
                <a:latin typeface="Arial" charset="0"/>
                <a:ea typeface="Arial" charset="0"/>
                <a:cs typeface="Arial" charset="0"/>
              </a:rPr>
              <a:t>и </a:t>
            </a:r>
            <a:r>
              <a:rPr lang="ru-RU" sz="5200" b="1" dirty="0">
                <a:solidFill>
                  <a:srgbClr val="02243A"/>
                </a:solidFill>
                <a:latin typeface="Arial" charset="0"/>
                <a:ea typeface="Arial" charset="0"/>
                <a:cs typeface="Arial" charset="0"/>
              </a:rPr>
              <a:t>на Тебя </a:t>
            </a:r>
            <a:r>
              <a:rPr lang="ru-RU" sz="5200" b="1" dirty="0" smtClean="0">
                <a:solidFill>
                  <a:srgbClr val="02243A"/>
                </a:solidFill>
                <a:latin typeface="Arial" charset="0"/>
                <a:ea typeface="Arial" charset="0"/>
                <a:cs typeface="Arial" charset="0"/>
              </a:rPr>
              <a:t>Взирать, жизнь </a:t>
            </a:r>
            <a:endParaRPr lang="ru-RU" sz="5200" b="1" dirty="0">
              <a:solidFill>
                <a:srgbClr val="02243A"/>
              </a:solidFill>
              <a:latin typeface="Arial" charset="0"/>
              <a:ea typeface="Arial" charset="0"/>
              <a:cs typeface="Arial" charset="0"/>
            </a:endParaRPr>
          </a:p>
          <a:p>
            <a:pPr algn="l">
              <a:lnSpc>
                <a:spcPct val="110000"/>
              </a:lnSpc>
            </a:pPr>
            <a:r>
              <a:rPr lang="ru-RU" sz="5200" b="1" dirty="0">
                <a:solidFill>
                  <a:srgbClr val="02243A"/>
                </a:solidFill>
                <a:latin typeface="Arial" charset="0"/>
                <a:ea typeface="Arial" charset="0"/>
                <a:cs typeface="Arial" charset="0"/>
              </a:rPr>
              <a:t>Д</a:t>
            </a:r>
            <a:r>
              <a:rPr lang="ru-RU" sz="5200" b="1" dirty="0" smtClean="0">
                <a:solidFill>
                  <a:srgbClr val="02243A"/>
                </a:solidFill>
                <a:latin typeface="Arial" charset="0"/>
                <a:ea typeface="Arial" charset="0"/>
                <a:cs typeface="Arial" charset="0"/>
              </a:rPr>
              <a:t>ля </a:t>
            </a:r>
            <a:r>
              <a:rPr lang="ru-RU" sz="5200" b="1" dirty="0">
                <a:solidFill>
                  <a:srgbClr val="02243A"/>
                </a:solidFill>
                <a:latin typeface="Arial" charset="0"/>
                <a:ea typeface="Arial" charset="0"/>
                <a:cs typeface="Arial" charset="0"/>
              </a:rPr>
              <a:t>служенья </a:t>
            </a:r>
            <a:r>
              <a:rPr lang="ru-RU" sz="5200" b="1" dirty="0" smtClean="0">
                <a:solidFill>
                  <a:srgbClr val="02243A"/>
                </a:solidFill>
                <a:latin typeface="Arial" charset="0"/>
                <a:ea typeface="Arial" charset="0"/>
                <a:cs typeface="Arial" charset="0"/>
              </a:rPr>
              <a:t>отдать.</a:t>
            </a:r>
            <a:endParaRPr lang="ru-RU" sz="5200" b="1" dirty="0">
              <a:solidFill>
                <a:srgbClr val="02243A"/>
              </a:solidFill>
              <a:latin typeface="Arial" charset="0"/>
              <a:ea typeface="Arial" charset="0"/>
              <a:cs typeface="Arial" charset="0"/>
            </a:endParaRPr>
          </a:p>
        </p:txBody>
      </p:sp>
    </p:spTree>
    <p:extLst>
      <p:ext uri="{BB962C8B-B14F-4D97-AF65-F5344CB8AC3E}">
        <p14:creationId xmlns:p14="http://schemas.microsoft.com/office/powerpoint/2010/main" val="2197611654"/>
      </p:ext>
    </p:extLst>
  </p:cSld>
  <p:clrMapOvr>
    <a:masterClrMapping/>
  </p:clrMapOvr>
  <p:transition xmlns:p14="http://schemas.microsoft.com/office/powerpoint/2010/main" spd="med"/>
</p:sld>
</file>

<file path=ppt/theme/theme1.xml><?xml version="1.0" encoding="utf-8"?>
<a:theme xmlns:a="http://schemas.openxmlformats.org/drawingml/2006/main" name="White">
  <a:themeElements>
    <a:clrScheme name="White">
      <a:dk1>
        <a:srgbClr val="000000"/>
      </a:dk1>
      <a:lt1>
        <a:srgbClr val="FFFFFF"/>
      </a:lt1>
      <a:dk2>
        <a:srgbClr val="5E5E5E"/>
      </a:dk2>
      <a:lt2>
        <a:srgbClr val="D5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0" tIns="0" rIns="0" bIns="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White">
  <a:themeElements>
    <a:clrScheme name="White">
      <a:dk1>
        <a:srgbClr val="000000"/>
      </a:dk1>
      <a:lt1>
        <a:srgbClr val="FFFFFF"/>
      </a:lt1>
      <a:dk2>
        <a:srgbClr val="5E5E5E"/>
      </a:dk2>
      <a:lt2>
        <a:srgbClr val="D5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0" tIns="0" rIns="0" bIns="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1326</TotalTime>
  <Words>179</Words>
  <Application>Microsoft Macintosh PowerPoint</Application>
  <PresentationFormat>On-screen Show (16:9)</PresentationFormat>
  <Paragraphs>41</Paragraphs>
  <Slides>10</Slides>
  <Notes>10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White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Терзи</dc:creator>
  <cp:lastModifiedBy>Yulia Lisovaya</cp:lastModifiedBy>
  <cp:revision>129</cp:revision>
  <dcterms:modified xsi:type="dcterms:W3CDTF">2021-03-07T10:34:39Z</dcterms:modified>
</cp:coreProperties>
</file>