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49" r:id="rId3"/>
    <p:sldId id="1050" r:id="rId4"/>
    <p:sldId id="1051" r:id="rId5"/>
    <p:sldId id="1052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847" autoAdjust="0"/>
    <p:restoredTop sz="78762" autoAdjust="0"/>
  </p:normalViewPr>
  <p:slideViewPr>
    <p:cSldViewPr>
      <p:cViewPr>
        <p:scale>
          <a:sx n="63" d="100"/>
          <a:sy n="63" d="100"/>
        </p:scale>
        <p:origin x="-3192" y="-2496"/>
      </p:cViewPr>
      <p:guideLst>
        <p:guide orient="horz" pos="1525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07.03.21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980728"/>
            <a:ext cx="6048674" cy="31547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Пустите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детей       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       приходить </a:t>
            </a:r>
          </a:p>
          <a:p>
            <a:pPr algn="r">
              <a:lnSpc>
                <a:spcPct val="8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ко Мне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 algn="r">
              <a:lnSpc>
                <a:spcPct val="80000"/>
              </a:lnSpc>
            </a:pPr>
            <a:r>
              <a:rPr lang="ru-RU" sz="6600" dirty="0" smtClean="0"/>
              <a:t>                </a:t>
            </a:r>
            <a:endParaRPr lang="ru-RU" sz="6600" dirty="0"/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816062" cy="5909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Дети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–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аследие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Бога,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Драгоценный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Подарок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Христа.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«Мама» –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Их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ервое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слово,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Открытые к миру глаза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4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17846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61"/>
            <a:ext cx="881606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«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Пустите детей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Приходить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ко Мне: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Таковых есть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Царство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Небесное».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Мы вместе пойдём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ебесный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дом,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Ко Христу своих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Детей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риведём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915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10" y="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81606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Дети – </a:t>
            </a:r>
          </a:p>
          <a:p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Наследие от Бога,</a:t>
            </a:r>
          </a:p>
          <a:p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Драгоценный </a:t>
            </a:r>
          </a:p>
          <a:p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Подарок Христа.</a:t>
            </a:r>
          </a:p>
          <a:p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«Мама» – </a:t>
            </a:r>
          </a:p>
          <a:p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Их первое слово,</a:t>
            </a:r>
          </a:p>
          <a:p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Открытые к миру глаза.</a:t>
            </a:r>
          </a:p>
        </p:txBody>
      </p:sp>
    </p:spTree>
    <p:extLst>
      <p:ext uri="{BB962C8B-B14F-4D97-AF65-F5344CB8AC3E}">
        <p14:creationId xmlns:p14="http://schemas.microsoft.com/office/powerpoint/2010/main" val="173159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10" y="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-29206"/>
            <a:ext cx="881606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«Пустите детей Приходить ко Мне:</a:t>
            </a:r>
          </a:p>
          <a:p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Таковых есть </a:t>
            </a:r>
          </a:p>
          <a:p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Царство Небесное».</a:t>
            </a:r>
          </a:p>
          <a:p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Мы вместе пойдём </a:t>
            </a:r>
          </a:p>
          <a:p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небесный дом,</a:t>
            </a:r>
          </a:p>
          <a:p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Ко Христу своих </a:t>
            </a:r>
          </a:p>
          <a:p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Детей приведём.</a:t>
            </a:r>
            <a:endParaRPr lang="ru-RU" sz="54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9345</TotalTime>
  <Words>105</Words>
  <Application>Microsoft Macintosh PowerPoint</Application>
  <PresentationFormat>On-screen Show (4:3)</PresentationFormat>
  <Paragraphs>36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282</cp:revision>
  <dcterms:created xsi:type="dcterms:W3CDTF">2016-09-02T12:17:38Z</dcterms:created>
  <dcterms:modified xsi:type="dcterms:W3CDTF">2021-03-07T11:18:14Z</dcterms:modified>
</cp:coreProperties>
</file>