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49" r:id="rId3"/>
    <p:sldId id="1053" r:id="rId4"/>
    <p:sldId id="1055" r:id="rId5"/>
    <p:sldId id="1054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24" autoAdjust="0"/>
    <p:restoredTop sz="78762" autoAdjust="0"/>
  </p:normalViewPr>
  <p:slideViewPr>
    <p:cSldViewPr>
      <p:cViewPr>
        <p:scale>
          <a:sx n="134" d="100"/>
          <a:sy n="134" d="100"/>
        </p:scale>
        <p:origin x="-1384" y="-896"/>
      </p:cViewPr>
      <p:guideLst>
        <p:guide orient="horz" pos="110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1052736"/>
            <a:ext cx="7488832" cy="327679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400" b="1" dirty="0" smtClean="0"/>
              <a:t>        </a:t>
            </a:r>
            <a:r>
              <a:rPr lang="ru-RU" sz="6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6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 algn="r">
              <a:lnSpc>
                <a:spcPct val="80000"/>
              </a:lnSpc>
            </a:pPr>
            <a:r>
              <a:rPr lang="ru-RU" sz="6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 будет воля </a:t>
            </a:r>
            <a:r>
              <a:rPr lang="ru-RU" sz="6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 </a:t>
            </a:r>
          </a:p>
          <a:p>
            <a:pPr algn="r">
              <a:lnSpc>
                <a:spcPct val="80000"/>
              </a:lnSpc>
            </a:pPr>
            <a:endParaRPr lang="ru-RU" sz="6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3024" y="0"/>
            <a:ext cx="9107488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42" y="188640"/>
            <a:ext cx="8816062" cy="653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да будет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Воля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Чистым сосудом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Сделай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меня, 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чрез меня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Твой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жизни поток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на других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И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злиться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ы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мог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80512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442" y="207784"/>
            <a:ext cx="8816062" cy="653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да будет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Воля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Ты испытай,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Исследуй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меня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Грех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пороки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Сердца омой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Кровью Иисуса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Чистой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святой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7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80512" cy="6885384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9331" y="174825"/>
            <a:ext cx="8675157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да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будет 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Воля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Твоя,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 знают люди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Суть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бытия.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 так жаждет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Духа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вдвойне,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видел каждый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	Бога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мне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80512" cy="6885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442" y="174825"/>
            <a:ext cx="8816062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Если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придётся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Мне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пострадать,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Боже, даруй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Тогда не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роптать.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Твёрдость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силу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Ты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мне пошли,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Спаси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помилуй,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   Царь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всей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земли! 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1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9381</TotalTime>
  <Words>51</Words>
  <Application>Microsoft Macintosh PowerPoint</Application>
  <PresentationFormat>On-screen Show (4:3)</PresentationFormat>
  <Paragraphs>39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294</cp:revision>
  <dcterms:created xsi:type="dcterms:W3CDTF">2016-09-02T12:17:38Z</dcterms:created>
  <dcterms:modified xsi:type="dcterms:W3CDTF">2021-03-07T11:38:31Z</dcterms:modified>
</cp:coreProperties>
</file>