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9" r:id="rId3"/>
    <p:sldId id="1050" r:id="rId4"/>
    <p:sldId id="1051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92" autoAdjust="0"/>
    <p:restoredTop sz="78762" autoAdjust="0"/>
  </p:normalViewPr>
  <p:slideViewPr>
    <p:cSldViewPr>
      <p:cViewPr>
        <p:scale>
          <a:sx n="103" d="100"/>
          <a:sy n="103" d="100"/>
        </p:scale>
        <p:origin x="-2264" y="-1568"/>
      </p:cViewPr>
      <p:guideLst>
        <p:guide orient="horz" pos="1525"/>
        <p:guide pos="1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114983"/>
            <a:ext cx="7488832" cy="32501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7200" b="1" dirty="0" smtClean="0"/>
              <a:t>        </a:t>
            </a: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Когда</a:t>
            </a:r>
            <a:b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колени</a:t>
            </a:r>
          </a:p>
          <a:p>
            <a:pPr algn="r">
              <a:lnSpc>
                <a:spcPct val="7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склоню</a:t>
            </a:r>
            <a:endParaRPr lang="ru-RU" sz="72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lnSpc>
                <a:spcPct val="70000"/>
              </a:lnSpc>
            </a:pPr>
            <a:endParaRPr lang="ru-RU" sz="72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3869"/>
            <a:ext cx="9217024" cy="6854131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8127"/>
            <a:ext cx="8816062" cy="683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Когда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колени склоню</a:t>
            </a:r>
          </a:p>
          <a:p>
            <a:pPr>
              <a:lnSpc>
                <a:spcPct val="90000"/>
              </a:lnSpc>
            </a:pP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Помолиться Христу – </a:t>
            </a:r>
          </a:p>
          <a:p>
            <a:pPr>
              <a:lnSpc>
                <a:spcPct val="90000"/>
              </a:lnSpc>
            </a:pP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– мой Творец,</a:t>
            </a:r>
          </a:p>
          <a:p>
            <a:pPr>
              <a:lnSpc>
                <a:spcPct val="90000"/>
              </a:lnSpc>
            </a:pP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– мой Отец,</a:t>
            </a:r>
          </a:p>
          <a:p>
            <a:pPr>
              <a:lnSpc>
                <a:spcPct val="90000"/>
              </a:lnSpc>
            </a:pP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Он – мой лучший Друг;</a:t>
            </a:r>
          </a:p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  И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тепло Его </a:t>
            </a: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рук</a:t>
            </a:r>
          </a:p>
          <a:p>
            <a:pPr>
              <a:lnSpc>
                <a:spcPct val="90000"/>
              </a:lnSpc>
            </a:pP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Чувствую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я,</a:t>
            </a:r>
          </a:p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  Как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Он, </a:t>
            </a: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любя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endParaRPr lang="ru-RU" sz="53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  Греет меня</a:t>
            </a: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3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3869"/>
            <a:ext cx="9217024" cy="68541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03024"/>
            <a:ext cx="9051531" cy="597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всё лишь </a:t>
            </a: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Ему </a:t>
            </a: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расскажу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Всё, что в сердце ношу,</a:t>
            </a:r>
          </a:p>
          <a:p>
            <a:pPr>
              <a:lnSpc>
                <a:spcPct val="90000"/>
              </a:lnSpc>
            </a:pP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всё </a:t>
            </a: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поймёт, </a:t>
            </a:r>
          </a:p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Слёзы отрёт, </a:t>
            </a:r>
          </a:p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И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дарует покой.</a:t>
            </a:r>
          </a:p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Я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счастливой душой </a:t>
            </a:r>
          </a:p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Песнь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воспою</a:t>
            </a:r>
          </a:p>
          <a:p>
            <a:pPr>
              <a:lnSpc>
                <a:spcPct val="90000"/>
              </a:lnSpc>
            </a:pP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Богу </a:t>
            </a:r>
            <a:r>
              <a:rPr lang="ru-RU" sz="53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Христу моему</a:t>
            </a:r>
            <a:r>
              <a:rPr lang="ru-RU" sz="53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3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4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3869"/>
            <a:ext cx="9217024" cy="68541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434" y="291969"/>
            <a:ext cx="8816062" cy="608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Христос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– Он Спаситель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Твой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и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Ему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сей душой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помолись, обратись, 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Христа лишь взирай,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Ему сердце отдай,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небеса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обретёшь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Навсегда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95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9341</TotalTime>
  <Words>83</Words>
  <Application>Microsoft Macintosh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283</cp:revision>
  <dcterms:created xsi:type="dcterms:W3CDTF">2016-09-02T12:17:38Z</dcterms:created>
  <dcterms:modified xsi:type="dcterms:W3CDTF">2021-03-07T11:45:18Z</dcterms:modified>
</cp:coreProperties>
</file>