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44" r:id="rId4"/>
    <p:sldId id="1060" r:id="rId5"/>
    <p:sldId id="1052" r:id="rId6"/>
    <p:sldId id="1053" r:id="rId7"/>
    <p:sldId id="1061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A2A"/>
    <a:srgbClr val="02243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11/5/20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524" y="1192254"/>
            <a:ext cx="8002851" cy="24313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Открываю глаза – </a:t>
            </a:r>
          </a:p>
          <a:p>
            <a:pPr algn="r">
              <a:lnSpc>
                <a:spcPct val="15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Тебе размышляю</a:t>
            </a: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16632"/>
            <a:ext cx="896448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Открываю глаза – </a:t>
            </a:r>
          </a:p>
          <a:p>
            <a:pPr>
              <a:lnSpc>
                <a:spcPct val="150000"/>
              </a:lnSpc>
            </a:pP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Тебе размышляю,</a:t>
            </a:r>
          </a:p>
          <a:p>
            <a:pPr>
              <a:lnSpc>
                <a:spcPct val="150000"/>
              </a:lnSpc>
            </a:pP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Потому что Тобою Живу и дышу.</a:t>
            </a:r>
          </a:p>
          <a:p>
            <a:endParaRPr lang="ru-RU" altLang="ru-RU" sz="72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день </a:t>
            </a:r>
          </a:p>
          <a:p>
            <a:pPr>
              <a:lnSpc>
                <a:spcPct val="150000"/>
              </a:lnSpc>
            </a:pP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Своё сердце </a:t>
            </a:r>
          </a:p>
          <a:p>
            <a:pPr>
              <a:lnSpc>
                <a:spcPct val="150000"/>
              </a:lnSpc>
            </a:pP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Тебе посвящаю</a:t>
            </a:r>
          </a:p>
          <a:p>
            <a:pPr>
              <a:lnSpc>
                <a:spcPct val="150000"/>
              </a:lnSpc>
            </a:pP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узнать Твою волю, Мой Боже, спешу.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день </a:t>
            </a:r>
          </a:p>
          <a:p>
            <a:pPr>
              <a:lnSpc>
                <a:spcPct val="150000"/>
              </a:lnSpc>
            </a:pP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Своё сердце </a:t>
            </a:r>
          </a:p>
          <a:p>
            <a:pPr>
              <a:lnSpc>
                <a:spcPct val="150000"/>
              </a:lnSpc>
            </a:pP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Тебе посвящаю</a:t>
            </a:r>
          </a:p>
          <a:p>
            <a:pPr>
              <a:lnSpc>
                <a:spcPct val="150000"/>
              </a:lnSpc>
            </a:pP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узнать Твою волю, Мой Боже, спешу.</a:t>
            </a:r>
          </a:p>
        </p:txBody>
      </p:sp>
    </p:spTree>
    <p:extLst>
      <p:ext uri="{BB962C8B-B14F-4D97-AF65-F5344CB8AC3E}">
        <p14:creationId xmlns:p14="http://schemas.microsoft.com/office/powerpoint/2010/main" val="526398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90382" y="0"/>
            <a:ext cx="913414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Твоё Слово святое </a:t>
            </a:r>
          </a:p>
          <a:p>
            <a:pPr>
              <a:lnSpc>
                <a:spcPct val="150000"/>
              </a:lnSpc>
            </a:pP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молитвой открою,</a:t>
            </a:r>
          </a:p>
          <a:p>
            <a:pPr>
              <a:lnSpc>
                <a:spcPct val="150000"/>
              </a:lnSpc>
            </a:pP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Погружаюсь в него, </a:t>
            </a:r>
          </a:p>
          <a:p>
            <a:pPr>
              <a:lnSpc>
                <a:spcPct val="150000"/>
              </a:lnSpc>
            </a:pP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 источник живой.</a:t>
            </a:r>
          </a:p>
        </p:txBody>
      </p:sp>
    </p:spTree>
    <p:extLst>
      <p:ext uri="{BB962C8B-B14F-4D97-AF65-F5344CB8AC3E}">
        <p14:creationId xmlns:p14="http://schemas.microsoft.com/office/powerpoint/2010/main" val="347748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душа наполняется Светлой хвалою, </a:t>
            </a:r>
          </a:p>
          <a:p>
            <a:pPr>
              <a:lnSpc>
                <a:spcPct val="150000"/>
              </a:lnSpc>
            </a:pP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Приближаясь к Тебе, Иисус дорогой.</a:t>
            </a:r>
          </a:p>
        </p:txBody>
      </p:sp>
    </p:spTree>
    <p:extLst>
      <p:ext uri="{BB962C8B-B14F-4D97-AF65-F5344CB8AC3E}">
        <p14:creationId xmlns:p14="http://schemas.microsoft.com/office/powerpoint/2010/main" val="4262291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душа наполняется Светлой хвалою, </a:t>
            </a:r>
          </a:p>
          <a:p>
            <a:pPr>
              <a:lnSpc>
                <a:spcPct val="150000"/>
              </a:lnSpc>
            </a:pP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Приближаясь к Тебе, Иисус дорогой.</a:t>
            </a:r>
          </a:p>
        </p:txBody>
      </p:sp>
    </p:spTree>
    <p:extLst>
      <p:ext uri="{BB962C8B-B14F-4D97-AF65-F5344CB8AC3E}">
        <p14:creationId xmlns:p14="http://schemas.microsoft.com/office/powerpoint/2010/main" val="17251784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8868</TotalTime>
  <Words>95</Words>
  <Application>Microsoft Macintosh PowerPoint</Application>
  <PresentationFormat>Экран (4:3)</PresentationFormat>
  <Paragraphs>22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248</cp:revision>
  <dcterms:created xsi:type="dcterms:W3CDTF">2016-09-02T12:17:38Z</dcterms:created>
  <dcterms:modified xsi:type="dcterms:W3CDTF">2020-11-05T13:45:41Z</dcterms:modified>
</cp:coreProperties>
</file>