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1040" r:id="rId2"/>
    <p:sldId id="1051" r:id="rId3"/>
    <p:sldId id="1044" r:id="rId4"/>
    <p:sldId id="1052" r:id="rId5"/>
    <p:sldId id="1053" r:id="rId6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11/5/20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Тобой склоняюсь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endParaRPr lang="ru-RU" sz="166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1469" y="116632"/>
            <a:ext cx="95050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60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Тобой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склоняюсь я,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Всемогущий Бог,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 утешения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нашёл у Твоих ног.</a:t>
            </a:r>
            <a:endParaRPr lang="ru-RU" sz="60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76470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dirty="0">
                <a:solidFill>
                  <a:srgbClr val="02243A"/>
                </a:solidFill>
              </a:rPr>
              <a:t>О, Ты Велик! </a:t>
            </a:r>
          </a:p>
          <a:p>
            <a:r>
              <a:rPr lang="ru-RU" sz="6600" b="1" dirty="0">
                <a:solidFill>
                  <a:srgbClr val="02243A"/>
                </a:solidFill>
              </a:rPr>
              <a:t>Нет Тебе подобного!</a:t>
            </a:r>
          </a:p>
          <a:p>
            <a:r>
              <a:rPr lang="ru-RU" sz="6600" b="1" dirty="0">
                <a:solidFill>
                  <a:srgbClr val="02243A"/>
                </a:solidFill>
              </a:rPr>
              <a:t>Перед Тобой </a:t>
            </a:r>
          </a:p>
          <a:p>
            <a:r>
              <a:rPr lang="ru-RU" sz="6600" b="1" dirty="0">
                <a:solidFill>
                  <a:srgbClr val="02243A"/>
                </a:solidFill>
              </a:rPr>
              <a:t>                    склоняюсь я, </a:t>
            </a:r>
          </a:p>
          <a:p>
            <a:r>
              <a:rPr lang="ru-RU" sz="6600" b="1" dirty="0">
                <a:solidFill>
                  <a:srgbClr val="02243A"/>
                </a:solidFill>
              </a:rPr>
              <a:t>Ты </a:t>
            </a:r>
            <a:r>
              <a:rPr lang="en-US" sz="6600" b="1" dirty="0">
                <a:solidFill>
                  <a:srgbClr val="02243A"/>
                </a:solidFill>
              </a:rPr>
              <a:t>— </a:t>
            </a:r>
            <a:r>
              <a:rPr lang="ru-RU" sz="6600" b="1" dirty="0">
                <a:solidFill>
                  <a:srgbClr val="02243A"/>
                </a:solidFill>
              </a:rPr>
              <a:t>любовь моя.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1469" y="116632"/>
            <a:ext cx="95050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48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60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Тобой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altLang="ru-RU" sz="6000" b="1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склоняюсь я,</a:t>
            </a:r>
            <a:endParaRPr lang="ru-RU" altLang="ru-RU" sz="60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Всемогущий Бог,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 утешения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нашёл у Твоих ног.</a:t>
            </a:r>
            <a:endParaRPr lang="ru-RU" sz="60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4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76470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6600" b="1" dirty="0">
                <a:solidFill>
                  <a:srgbClr val="02243A"/>
                </a:solidFill>
              </a:rPr>
              <a:t>О, Ты Велик! </a:t>
            </a:r>
          </a:p>
          <a:p>
            <a:r>
              <a:rPr lang="ru-RU" sz="6600" b="1" dirty="0">
                <a:solidFill>
                  <a:srgbClr val="02243A"/>
                </a:solidFill>
              </a:rPr>
              <a:t>Нет Тебе подобного!</a:t>
            </a:r>
          </a:p>
          <a:p>
            <a:r>
              <a:rPr lang="ru-RU" sz="6600" b="1" dirty="0">
                <a:solidFill>
                  <a:srgbClr val="02243A"/>
                </a:solidFill>
              </a:rPr>
              <a:t>Перед Тобой </a:t>
            </a:r>
          </a:p>
          <a:p>
            <a:r>
              <a:rPr lang="ru-RU" sz="6600" b="1" dirty="0">
                <a:solidFill>
                  <a:srgbClr val="02243A"/>
                </a:solidFill>
              </a:rPr>
              <a:t>                    склоняюсь я, </a:t>
            </a:r>
          </a:p>
          <a:p>
            <a:r>
              <a:rPr lang="ru-RU" sz="6600" b="1" dirty="0">
                <a:solidFill>
                  <a:srgbClr val="02243A"/>
                </a:solidFill>
              </a:rPr>
              <a:t>Ты </a:t>
            </a:r>
            <a:r>
              <a:rPr lang="en-US" sz="6600" b="1" dirty="0">
                <a:solidFill>
                  <a:srgbClr val="02243A"/>
                </a:solidFill>
              </a:rPr>
              <a:t>— </a:t>
            </a:r>
            <a:r>
              <a:rPr lang="ru-RU" sz="6600" b="1">
                <a:solidFill>
                  <a:srgbClr val="02243A"/>
                </a:solidFill>
              </a:rPr>
              <a:t>любовь </a:t>
            </a:r>
            <a:r>
              <a:rPr lang="ru-RU" sz="6600" b="1" dirty="0">
                <a:solidFill>
                  <a:srgbClr val="02243A"/>
                </a:solidFill>
              </a:rPr>
              <a:t>моя.</a:t>
            </a:r>
          </a:p>
        </p:txBody>
      </p:sp>
    </p:spTree>
    <p:extLst>
      <p:ext uri="{BB962C8B-B14F-4D97-AF65-F5344CB8AC3E}">
        <p14:creationId xmlns:p14="http://schemas.microsoft.com/office/powerpoint/2010/main" val="1041618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8820</TotalTime>
  <Words>81</Words>
  <Application>Microsoft Macintosh PowerPoint</Application>
  <PresentationFormat>Экран (4:3)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243</cp:revision>
  <dcterms:created xsi:type="dcterms:W3CDTF">2016-09-02T12:17:38Z</dcterms:created>
  <dcterms:modified xsi:type="dcterms:W3CDTF">2020-11-05T14:04:48Z</dcterms:modified>
</cp:coreProperties>
</file>