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69" r:id="rId3"/>
    <p:sldId id="267" r:id="rId4"/>
    <p:sldId id="270" r:id="rId5"/>
    <p:sldId id="284" r:id="rId6"/>
    <p:sldId id="278" r:id="rId7"/>
    <p:sldId id="285" r:id="rId8"/>
    <p:sldId id="271" r:id="rId9"/>
    <p:sldId id="286" r:id="rId1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21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310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987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893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730680" y="435896"/>
            <a:ext cx="6100228"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ru-RU" sz="5400" dirty="0">
                <a:solidFill>
                  <a:srgbClr val="02243A"/>
                </a:solidFill>
                <a:latin typeface="Arial" panose="020B0604020202020204" pitchFamily="34" charset="0"/>
                <a:cs typeface="Arial" panose="020B0604020202020204" pitchFamily="34" charset="0"/>
              </a:rPr>
              <a:t>Когда порой мой дух изнемогает</a:t>
            </a:r>
            <a:endParaRPr lang="ru-RU" sz="13800" dirty="0">
              <a:solidFill>
                <a:srgbClr val="02243A"/>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56882" y="174028"/>
            <a:ext cx="8830236" cy="3609377"/>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200" b="1" dirty="0">
                <a:solidFill>
                  <a:srgbClr val="0D1A2A"/>
                </a:solidFill>
                <a:latin typeface="Arial" panose="020B0604020202020204" pitchFamily="34" charset="0"/>
                <a:cs typeface="Arial" panose="020B0604020202020204" pitchFamily="34" charset="0"/>
              </a:rPr>
              <a:t>Когда порой мой дух изнемогает </a:t>
            </a:r>
          </a:p>
          <a:p>
            <a:pPr algn="l"/>
            <a:r>
              <a:rPr lang="ru-RU" altLang="ru-RU" sz="4200" b="1" dirty="0">
                <a:solidFill>
                  <a:srgbClr val="0D1A2A"/>
                </a:solidFill>
                <a:latin typeface="Arial" panose="020B0604020202020204" pitchFamily="34" charset="0"/>
                <a:cs typeface="Arial" panose="020B0604020202020204" pitchFamily="34" charset="0"/>
              </a:rPr>
              <a:t>Под тяжестью </a:t>
            </a:r>
          </a:p>
          <a:p>
            <a:pPr algn="l"/>
            <a:r>
              <a:rPr lang="ru-RU" altLang="ru-RU" sz="4200" b="1" dirty="0">
                <a:solidFill>
                  <a:srgbClr val="0D1A2A"/>
                </a:solidFill>
                <a:latin typeface="Arial" panose="020B0604020202020204" pitchFamily="34" charset="0"/>
                <a:cs typeface="Arial" panose="020B0604020202020204" pitchFamily="34" charset="0"/>
              </a:rPr>
              <a:t>		      мучительных скорбей </a:t>
            </a:r>
          </a:p>
          <a:p>
            <a:pPr algn="l"/>
            <a:r>
              <a:rPr lang="ru-RU" altLang="ru-RU" sz="4200" b="1" dirty="0">
                <a:solidFill>
                  <a:srgbClr val="0D1A2A"/>
                </a:solidFill>
                <a:latin typeface="Arial" panose="020B0604020202020204" pitchFamily="34" charset="0"/>
                <a:cs typeface="Arial" panose="020B0604020202020204" pitchFamily="34" charset="0"/>
              </a:rPr>
              <a:t>И жизни враг мне </a:t>
            </a:r>
          </a:p>
          <a:p>
            <a:pPr algn="l"/>
            <a:r>
              <a:rPr lang="ru-RU" altLang="ru-RU" sz="4200" b="1" dirty="0">
                <a:solidFill>
                  <a:srgbClr val="0D1A2A"/>
                </a:solidFill>
                <a:latin typeface="Arial" panose="020B0604020202020204" pitchFamily="34" charset="0"/>
                <a:cs typeface="Arial" panose="020B0604020202020204" pitchFamily="34" charset="0"/>
              </a:rPr>
              <a:t>			         сети расставляет </a:t>
            </a:r>
          </a:p>
          <a:p>
            <a:pPr algn="l"/>
            <a:r>
              <a:rPr lang="ru-RU" altLang="ru-RU" sz="4200" b="1" dirty="0">
                <a:solidFill>
                  <a:srgbClr val="0D1A2A"/>
                </a:solidFill>
                <a:latin typeface="Arial" panose="020B0604020202020204" pitchFamily="34" charset="0"/>
                <a:cs typeface="Arial" panose="020B0604020202020204" pitchFamily="34" charset="0"/>
              </a:rPr>
              <a:t>Повсюду ловкою рукой своей, </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470993"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470992" y="115014"/>
            <a:ext cx="781234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2800" b="1" dirty="0">
                <a:solidFill>
                  <a:srgbClr val="0D1A2A"/>
                </a:solidFill>
                <a:latin typeface="Arial" panose="020B0604020202020204" pitchFamily="34" charset="0"/>
                <a:cs typeface="Arial" panose="020B0604020202020204" pitchFamily="34" charset="0"/>
              </a:rPr>
              <a:t>Припев:</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Тогда молюсь я с верою живой:</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«Пребудь во мне, о Боже мой!</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Пребудь во мне </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                  Ты каждый жизни час,</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Чтоб мой светильник не погас». </a:t>
            </a: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73791" y="118380"/>
            <a:ext cx="9029721"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200" b="1" dirty="0">
                <a:solidFill>
                  <a:srgbClr val="0D1A2A"/>
                </a:solidFill>
                <a:latin typeface="Arial" panose="020B0604020202020204" pitchFamily="34" charset="0"/>
                <a:cs typeface="Arial" panose="020B0604020202020204" pitchFamily="34" charset="0"/>
              </a:rPr>
              <a:t>Когда клеймят меня 			            				  насмешкой злою </a:t>
            </a:r>
          </a:p>
          <a:p>
            <a:pPr algn="l"/>
            <a:r>
              <a:rPr lang="ru-RU" altLang="ru-RU" sz="4200" b="1" dirty="0">
                <a:solidFill>
                  <a:srgbClr val="0D1A2A"/>
                </a:solidFill>
                <a:latin typeface="Arial" panose="020B0604020202020204" pitchFamily="34" charset="0"/>
                <a:cs typeface="Arial" panose="020B0604020202020204" pitchFamily="34" charset="0"/>
              </a:rPr>
              <a:t>Мои когда-то лучшие друзья </a:t>
            </a:r>
          </a:p>
          <a:p>
            <a:pPr algn="l"/>
            <a:r>
              <a:rPr lang="ru-RU" altLang="ru-RU" sz="4200" b="1" dirty="0">
                <a:solidFill>
                  <a:srgbClr val="0D1A2A"/>
                </a:solidFill>
                <a:latin typeface="Arial" panose="020B0604020202020204" pitchFamily="34" charset="0"/>
                <a:cs typeface="Arial" panose="020B0604020202020204" pitchFamily="34" charset="0"/>
              </a:rPr>
              <a:t>И к светским      	  	 	 	        		   наслажденьям с собою </a:t>
            </a:r>
          </a:p>
          <a:p>
            <a:pPr algn="l"/>
            <a:r>
              <a:rPr lang="ru-RU" altLang="ru-RU" sz="4200" b="1" dirty="0">
                <a:solidFill>
                  <a:srgbClr val="0D1A2A"/>
                </a:solidFill>
                <a:latin typeface="Arial" panose="020B0604020202020204" pitchFamily="34" charset="0"/>
                <a:cs typeface="Arial" panose="020B0604020202020204" pitchFamily="34" charset="0"/>
              </a:rPr>
              <a:t>Вновь заманить пытаются меня,</a:t>
            </a:r>
          </a:p>
        </p:txBody>
      </p:sp>
    </p:spTree>
    <p:extLst>
      <p:ext uri="{BB962C8B-B14F-4D97-AF65-F5344CB8AC3E}">
        <p14:creationId xmlns:p14="http://schemas.microsoft.com/office/powerpoint/2010/main" val="15405591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470993"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470992" y="115014"/>
            <a:ext cx="781234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2800" b="1" dirty="0">
                <a:solidFill>
                  <a:srgbClr val="0D1A2A"/>
                </a:solidFill>
                <a:latin typeface="Arial" panose="020B0604020202020204" pitchFamily="34" charset="0"/>
                <a:cs typeface="Arial" panose="020B0604020202020204" pitchFamily="34" charset="0"/>
              </a:rPr>
              <a:t>Припев:</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Тогда молюсь я с верою живой:</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«Пребудь во мне, о Боже мой!</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Пребудь во мне </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                  Ты каждый жизни час,</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Чтоб мой светильник не погас». </a:t>
            </a:r>
          </a:p>
        </p:txBody>
      </p:sp>
    </p:spTree>
    <p:extLst>
      <p:ext uri="{BB962C8B-B14F-4D97-AF65-F5344CB8AC3E}">
        <p14:creationId xmlns:p14="http://schemas.microsoft.com/office/powerpoint/2010/main" val="38528058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32520" y="51837"/>
            <a:ext cx="930536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200" b="1" dirty="0">
                <a:solidFill>
                  <a:srgbClr val="0D1A2A"/>
                </a:solidFill>
                <a:latin typeface="Arial" panose="020B0604020202020204" pitchFamily="34" charset="0"/>
                <a:cs typeface="Arial" panose="020B0604020202020204" pitchFamily="34" charset="0"/>
              </a:rPr>
              <a:t>Когда гляжу на мир,    			     				          покрытый тьмою, </a:t>
            </a:r>
          </a:p>
          <a:p>
            <a:pPr algn="l"/>
            <a:r>
              <a:rPr lang="ru-RU" altLang="ru-RU" sz="4200" b="1" dirty="0">
                <a:solidFill>
                  <a:srgbClr val="0D1A2A"/>
                </a:solidFill>
                <a:latin typeface="Arial" panose="020B0604020202020204" pitchFamily="34" charset="0"/>
                <a:cs typeface="Arial" panose="020B0604020202020204" pitchFamily="34" charset="0"/>
              </a:rPr>
              <a:t>На мир, что слепо истины бежит, </a:t>
            </a:r>
          </a:p>
          <a:p>
            <a:pPr algn="l"/>
            <a:r>
              <a:rPr lang="ru-RU" altLang="ru-RU" sz="4200" b="1" dirty="0">
                <a:solidFill>
                  <a:srgbClr val="0D1A2A"/>
                </a:solidFill>
                <a:latin typeface="Arial" panose="020B0604020202020204" pitchFamily="34" charset="0"/>
                <a:cs typeface="Arial" panose="020B0604020202020204" pitchFamily="34" charset="0"/>
              </a:rPr>
              <a:t>Что занят лишь 		 			 			          тщеславной суетою </a:t>
            </a:r>
          </a:p>
          <a:p>
            <a:pPr algn="l"/>
            <a:r>
              <a:rPr lang="ru-RU" altLang="ru-RU" sz="4200" b="1" dirty="0">
                <a:solidFill>
                  <a:srgbClr val="0D1A2A"/>
                </a:solidFill>
                <a:latin typeface="Arial" panose="020B0604020202020204" pitchFamily="34" charset="0"/>
                <a:cs typeface="Arial" panose="020B0604020202020204" pitchFamily="34" charset="0"/>
              </a:rPr>
              <a:t>И шаг за шагом </a:t>
            </a:r>
          </a:p>
          <a:p>
            <a:pPr algn="l"/>
            <a:r>
              <a:rPr lang="ru-RU" altLang="ru-RU" sz="4200" b="1" dirty="0">
                <a:solidFill>
                  <a:srgbClr val="0D1A2A"/>
                </a:solidFill>
                <a:latin typeface="Arial" panose="020B0604020202020204" pitchFamily="34" charset="0"/>
                <a:cs typeface="Arial" panose="020B0604020202020204" pitchFamily="34" charset="0"/>
              </a:rPr>
              <a:t>		                к гибели спешит – </a:t>
            </a:r>
          </a:p>
          <a:p>
            <a:pPr algn="l"/>
            <a:r>
              <a:rPr lang="ru-RU" altLang="ru-RU" sz="4200" b="1" dirty="0">
                <a:solidFill>
                  <a:srgbClr val="0D1A2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44921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470993"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470992" y="115014"/>
            <a:ext cx="781234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2800" b="1" dirty="0">
                <a:solidFill>
                  <a:srgbClr val="0D1A2A"/>
                </a:solidFill>
                <a:latin typeface="Arial" panose="020B0604020202020204" pitchFamily="34" charset="0"/>
                <a:cs typeface="Arial" panose="020B0604020202020204" pitchFamily="34" charset="0"/>
              </a:rPr>
              <a:t>Припев:</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Тогда молюсь я с верою живой:</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«Пребудь во мне, о Боже мой!</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Пребудь во мне </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                  Ты каждый жизни час,</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Чтоб мой светильник не погас». </a:t>
            </a:r>
          </a:p>
        </p:txBody>
      </p:sp>
    </p:spTree>
    <p:extLst>
      <p:ext uri="{BB962C8B-B14F-4D97-AF65-F5344CB8AC3E}">
        <p14:creationId xmlns:p14="http://schemas.microsoft.com/office/powerpoint/2010/main" val="35073247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59977" y="0"/>
            <a:ext cx="911815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200" b="1" dirty="0">
                <a:solidFill>
                  <a:srgbClr val="0D1A2A"/>
                </a:solidFill>
                <a:latin typeface="Arial" panose="020B0604020202020204" pitchFamily="34" charset="0"/>
                <a:cs typeface="Arial" panose="020B0604020202020204" pitchFamily="34" charset="0"/>
              </a:rPr>
              <a:t>Тогда молюсь я с верою живою;</a:t>
            </a:r>
          </a:p>
          <a:p>
            <a:pPr algn="l"/>
            <a:r>
              <a:rPr lang="ru-RU" altLang="ru-RU" sz="4200" b="1" dirty="0">
                <a:solidFill>
                  <a:srgbClr val="0D1A2A"/>
                </a:solidFill>
                <a:latin typeface="Arial" panose="020B0604020202020204" pitchFamily="34" charset="0"/>
                <a:cs typeface="Arial" panose="020B0604020202020204" pitchFamily="34" charset="0"/>
              </a:rPr>
              <a:t>«Господь, пролей </a:t>
            </a:r>
          </a:p>
          <a:p>
            <a:pPr algn="l"/>
            <a:r>
              <a:rPr lang="ru-RU" altLang="ru-RU" sz="4200" b="1" dirty="0">
                <a:solidFill>
                  <a:srgbClr val="0D1A2A"/>
                </a:solidFill>
                <a:latin typeface="Arial" panose="020B0604020202020204" pitchFamily="34" charset="0"/>
                <a:cs typeface="Arial" panose="020B0604020202020204" pitchFamily="34" charset="0"/>
              </a:rPr>
              <a:t>	         Свой свет на мир, любя;</a:t>
            </a:r>
          </a:p>
          <a:p>
            <a:pPr algn="l"/>
            <a:r>
              <a:rPr lang="ru-RU" altLang="ru-RU" sz="4200" b="1" dirty="0">
                <a:solidFill>
                  <a:srgbClr val="0D1A2A"/>
                </a:solidFill>
                <a:latin typeface="Arial" panose="020B0604020202020204" pitchFamily="34" charset="0"/>
                <a:cs typeface="Arial" panose="020B0604020202020204" pitchFamily="34" charset="0"/>
              </a:rPr>
              <a:t>Пролей Свой свет </a:t>
            </a:r>
          </a:p>
          <a:p>
            <a:pPr algn="l"/>
            <a:r>
              <a:rPr lang="ru-RU" altLang="ru-RU" sz="4200" b="1" dirty="0">
                <a:solidFill>
                  <a:srgbClr val="0D1A2A"/>
                </a:solidFill>
                <a:latin typeface="Arial" panose="020B0604020202020204" pitchFamily="34" charset="0"/>
                <a:cs typeface="Arial" panose="020B0604020202020204" pitchFamily="34" charset="0"/>
              </a:rPr>
              <a:t>					сияющей зарею, </a:t>
            </a:r>
          </a:p>
          <a:p>
            <a:pPr algn="l"/>
            <a:r>
              <a:rPr lang="ru-RU" altLang="ru-RU" sz="4200" b="1" dirty="0">
                <a:solidFill>
                  <a:srgbClr val="0D1A2A"/>
                </a:solidFill>
                <a:latin typeface="Arial" panose="020B0604020202020204" pitchFamily="34" charset="0"/>
                <a:cs typeface="Arial" panose="020B0604020202020204" pitchFamily="34" charset="0"/>
              </a:rPr>
              <a:t>Дабы народ везде познал Тебя!» </a:t>
            </a:r>
          </a:p>
        </p:txBody>
      </p:sp>
    </p:spTree>
    <p:extLst>
      <p:ext uri="{BB962C8B-B14F-4D97-AF65-F5344CB8AC3E}">
        <p14:creationId xmlns:p14="http://schemas.microsoft.com/office/powerpoint/2010/main" val="21172356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470993"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470992" y="115014"/>
            <a:ext cx="781234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2800" b="1" dirty="0">
                <a:solidFill>
                  <a:srgbClr val="0D1A2A"/>
                </a:solidFill>
                <a:latin typeface="Arial" panose="020B0604020202020204" pitchFamily="34" charset="0"/>
                <a:cs typeface="Arial" panose="020B0604020202020204" pitchFamily="34" charset="0"/>
              </a:rPr>
              <a:t>Припев:</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Тогда молюсь я с верою живой:</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«Пребудь во мне, о Боже мой!</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Пребудь во мне </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                  Ты каждый жизни час,</a:t>
            </a:r>
          </a:p>
          <a:p>
            <a:pPr algn="l">
              <a:lnSpc>
                <a:spcPct val="150000"/>
              </a:lnSpc>
            </a:pPr>
            <a:r>
              <a:rPr lang="ru-RU" altLang="ru-RU" sz="3600" b="1" dirty="0">
                <a:solidFill>
                  <a:srgbClr val="0D1A2A"/>
                </a:solidFill>
                <a:latin typeface="Arial" panose="020B0604020202020204" pitchFamily="34" charset="0"/>
                <a:cs typeface="Arial" panose="020B0604020202020204" pitchFamily="34" charset="0"/>
              </a:rPr>
              <a:t>Чтоб мой светильник не погас». </a:t>
            </a:r>
          </a:p>
        </p:txBody>
      </p:sp>
    </p:spTree>
    <p:extLst>
      <p:ext uri="{BB962C8B-B14F-4D97-AF65-F5344CB8AC3E}">
        <p14:creationId xmlns:p14="http://schemas.microsoft.com/office/powerpoint/2010/main" val="66286394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1423</TotalTime>
  <Words>294</Words>
  <Application>Microsoft Macintosh PowerPoint</Application>
  <PresentationFormat>Экран (16:9)</PresentationFormat>
  <Paragraphs>47</Paragraphs>
  <Slides>9</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9</vt:i4>
      </vt:variant>
    </vt:vector>
  </HeadingPairs>
  <TitlesOfParts>
    <vt:vector size="19"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86</cp:revision>
  <dcterms:modified xsi:type="dcterms:W3CDTF">2020-11-05T14:42:56Z</dcterms:modified>
</cp:coreProperties>
</file>