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64" r:id="rId4"/>
    <p:sldId id="1066" r:id="rId5"/>
    <p:sldId id="1067" r:id="rId6"/>
    <p:sldId id="1065" r:id="rId7"/>
    <p:sldId id="106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5166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55467"/>
            <a:ext cx="7642811" cy="18517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рождены обнять весь мир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рождены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Обнять весь мир руками,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рождены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 вслед за Христом.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Его любовь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Донесём всем людям,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Его любовь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Светит всем в ночи.</a:t>
            </a:r>
          </a:p>
        </p:txBody>
      </p:sp>
    </p:spTree>
    <p:extLst>
      <p:ext uri="{BB962C8B-B14F-4D97-AF65-F5344CB8AC3E}">
        <p14:creationId xmlns:p14="http://schemas.microsoft.com/office/powerpoint/2010/main" val="245924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рождены,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быть Его устами,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возвещать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Пришествие Его.</a:t>
            </a:r>
          </a:p>
        </p:txBody>
      </p:sp>
    </p:spTree>
    <p:extLst>
      <p:ext uri="{BB962C8B-B14F-4D97-AF65-F5344CB8AC3E}">
        <p14:creationId xmlns:p14="http://schemas.microsoft.com/office/powerpoint/2010/main" val="181946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Его любовь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Донесём всем людям,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Его любовь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Светит всем в ночи.</a:t>
            </a:r>
          </a:p>
        </p:txBody>
      </p:sp>
    </p:spTree>
    <p:extLst>
      <p:ext uri="{BB962C8B-B14F-4D97-AF65-F5344CB8AC3E}">
        <p14:creationId xmlns:p14="http://schemas.microsoft.com/office/powerpoint/2010/main" val="401304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рождены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дать и радость,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Зажечь сердца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Пылающим огнём.</a:t>
            </a:r>
          </a:p>
        </p:txBody>
      </p:sp>
    </p:spTree>
    <p:extLst>
      <p:ext uri="{BB962C8B-B14F-4D97-AF65-F5344CB8AC3E}">
        <p14:creationId xmlns:p14="http://schemas.microsoft.com/office/powerpoint/2010/main" val="103341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Его любовь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Донесём всем людям,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Его любовь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Светит всем в ночи.</a:t>
            </a:r>
          </a:p>
        </p:txBody>
      </p:sp>
    </p:spTree>
    <p:extLst>
      <p:ext uri="{BB962C8B-B14F-4D97-AF65-F5344CB8AC3E}">
        <p14:creationId xmlns:p14="http://schemas.microsoft.com/office/powerpoint/2010/main" val="1660765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8452</TotalTime>
  <Words>96</Words>
  <Application>Microsoft Macintosh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258</cp:revision>
  <dcterms:created xsi:type="dcterms:W3CDTF">2016-09-02T12:17:38Z</dcterms:created>
  <dcterms:modified xsi:type="dcterms:W3CDTF">2020-11-25T13:01:07Z</dcterms:modified>
</cp:coreProperties>
</file>