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0" r:id="rId2"/>
    <p:sldId id="1051" r:id="rId3"/>
    <p:sldId id="1071" r:id="rId4"/>
    <p:sldId id="1064" r:id="rId5"/>
    <p:sldId id="1072" r:id="rId6"/>
    <p:sldId id="1073" r:id="rId7"/>
    <p:sldId id="1074" r:id="rId8"/>
    <p:sldId id="1077" r:id="rId9"/>
    <p:sldId id="1078" r:id="rId10"/>
    <p:sldId id="1075" r:id="rId11"/>
    <p:sldId id="1076" r:id="rId12"/>
    <p:sldId id="1079" r:id="rId13"/>
    <p:sldId id="1080" r:id="rId1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1" d="100"/>
          <a:sy n="131" d="100"/>
        </p:scale>
        <p:origin x="-1168" y="-12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25.11.20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9" y="1412776"/>
            <a:ext cx="7920879" cy="175432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Силой Духа</a:t>
            </a:r>
            <a:r>
              <a:rPr lang="ru-RU" sz="54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Господь</a:t>
            </a: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нас обнови</a:t>
            </a:r>
            <a:endParaRPr lang="en-US" sz="54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 нам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удрость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десь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земле, служить.</a:t>
            </a:r>
          </a:p>
          <a:p>
            <a:pPr>
              <a:lnSpc>
                <a:spcPct val="120000"/>
              </a:lnSpc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Даруй способность</a:t>
            </a:r>
          </a:p>
          <a:p>
            <a:pPr>
              <a:lnSpc>
                <a:spcPct val="120000"/>
              </a:lnSpc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Собратьев вдохновить.</a:t>
            </a:r>
          </a:p>
        </p:txBody>
      </p:sp>
    </p:spTree>
    <p:extLst>
      <p:ext uri="{BB962C8B-B14F-4D97-AF65-F5344CB8AC3E}">
        <p14:creationId xmlns:p14="http://schemas.microsoft.com/office/powerpoint/2010/main" val="94882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462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надежде славной,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Наполнены хвалой,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Склоняемся,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пред Тобой:</a:t>
            </a:r>
          </a:p>
        </p:txBody>
      </p:sp>
    </p:spTree>
    <p:extLst>
      <p:ext uri="{BB962C8B-B14F-4D97-AF65-F5344CB8AC3E}">
        <p14:creationId xmlns:p14="http://schemas.microsoft.com/office/powerpoint/2010/main" val="236181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Силой Духа,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обнови!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славы Твоей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Нашу жизнь возроди!</a:t>
            </a:r>
          </a:p>
        </p:txBody>
      </p:sp>
    </p:spTree>
    <p:extLst>
      <p:ext uri="{BB962C8B-B14F-4D97-AF65-F5344CB8AC3E}">
        <p14:creationId xmlns:p14="http://schemas.microsoft.com/office/powerpoint/2010/main" val="241412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каждое сердце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Услышит Твой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Призыв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«Церковь Божья,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Сияй и трудись!»</a:t>
            </a:r>
          </a:p>
        </p:txBody>
      </p:sp>
    </p:spTree>
    <p:extLst>
      <p:ext uri="{BB962C8B-B14F-4D97-AF65-F5344CB8AC3E}">
        <p14:creationId xmlns:p14="http://schemas.microsoft.com/office/powerpoint/2010/main" val="344534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Даруй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силу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Благую весть нести.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Даруй нам силу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Христа превознести.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Сердца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очисти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Живительной росой,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мы служили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Верно пред Тобой.</a:t>
            </a:r>
          </a:p>
        </p:txBody>
      </p:sp>
    </p:spTree>
    <p:extLst>
      <p:ext uri="{BB962C8B-B14F-4D97-AF65-F5344CB8AC3E}">
        <p14:creationId xmlns:p14="http://schemas.microsoft.com/office/powerpoint/2010/main" val="292624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Силой Духа,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обнови!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славы Твоей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Нашу жизнь возроди!</a:t>
            </a:r>
          </a:p>
        </p:txBody>
      </p:sp>
    </p:spTree>
    <p:extLst>
      <p:ext uri="{BB962C8B-B14F-4D97-AF65-F5344CB8AC3E}">
        <p14:creationId xmlns:p14="http://schemas.microsoft.com/office/powerpoint/2010/main" val="245924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каждое сердце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Услышит Твой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ризыв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«Церковь Божья,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Сияй и трудись!»</a:t>
            </a:r>
          </a:p>
        </p:txBody>
      </p:sp>
    </p:spTree>
    <p:extLst>
      <p:ext uri="{BB962C8B-B14F-4D97-AF65-F5344CB8AC3E}">
        <p14:creationId xmlns:p14="http://schemas.microsoft.com/office/powerpoint/2010/main" val="314833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Стремится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Тебе, Господь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лагой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откровеньем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Наполнит Дух Святой</a:t>
            </a:r>
          </a:p>
        </p:txBody>
      </p:sp>
    </p:spTree>
    <p:extLst>
      <p:ext uri="{BB962C8B-B14F-4D97-AF65-F5344CB8AC3E}">
        <p14:creationId xmlns:p14="http://schemas.microsoft.com/office/powerpoint/2010/main" val="401138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любви Иисуса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вере возрастать,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Тебя, Господь,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Всей жизнью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Прославлять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82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Силой Духа,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обнови!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славы Твоей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Нашу жизнь возроди!</a:t>
            </a:r>
          </a:p>
        </p:txBody>
      </p:sp>
    </p:spTree>
    <p:extLst>
      <p:ext uri="{BB962C8B-B14F-4D97-AF65-F5344CB8AC3E}">
        <p14:creationId xmlns:p14="http://schemas.microsoft.com/office/powerpoint/2010/main" val="24141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каждое сердце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Услышит Твой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Призыв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«Церковь Божья,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Сияй и трудись!»</a:t>
            </a:r>
          </a:p>
        </p:txBody>
      </p:sp>
    </p:spTree>
    <p:extLst>
      <p:ext uri="{BB962C8B-B14F-4D97-AF65-F5344CB8AC3E}">
        <p14:creationId xmlns:p14="http://schemas.microsoft.com/office/powerpoint/2010/main" val="3445344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8484</TotalTime>
  <Words>198</Words>
  <Application>Microsoft Macintosh PowerPoint</Application>
  <PresentationFormat>On-screen Show (4:3)</PresentationFormat>
  <Paragraphs>68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263</cp:revision>
  <dcterms:created xsi:type="dcterms:W3CDTF">2016-09-02T12:17:38Z</dcterms:created>
  <dcterms:modified xsi:type="dcterms:W3CDTF">2020-11-25T13:34:51Z</dcterms:modified>
</cp:coreProperties>
</file>