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64" r:id="rId5"/>
    <p:sldId id="1065" r:id="rId6"/>
    <p:sldId id="1066" r:id="rId7"/>
    <p:sldId id="106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677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55467"/>
            <a:ext cx="6922731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слышал глас среди облаков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слышал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облаков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—Господь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зовёшь меня.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давно 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готов,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Бог,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ждёшь меня.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не в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сраженьях</a:t>
            </a: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Смертельных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битв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 дорога моя,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скромном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служенье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звуке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молитв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Исполнится воля Твоя.</a:t>
            </a:r>
          </a:p>
        </p:txBody>
      </p:sp>
    </p:spTree>
    <p:extLst>
      <p:ext uri="{BB962C8B-B14F-4D97-AF65-F5344CB8AC3E}">
        <p14:creationId xmlns:p14="http://schemas.microsoft.com/office/powerpoint/2010/main" val="68712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стану слугою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Твоим, Господь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Пойду, куда ты поведёшь,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Сквозь страхи,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сомненья</a:t>
            </a: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бури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невзгод —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моём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ердце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живёшь.</a:t>
            </a:r>
          </a:p>
        </p:txBody>
      </p:sp>
    </p:spTree>
    <p:extLst>
      <p:ext uri="{BB962C8B-B14F-4D97-AF65-F5344CB8AC3E}">
        <p14:creationId xmlns:p14="http://schemas.microsoft.com/office/powerpoint/2010/main" val="24592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уста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лова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риготовь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тех, кто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земном пути,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мог ободрить, любя.</a:t>
            </a:r>
          </a:p>
        </p:txBody>
      </p:sp>
    </p:spTree>
    <p:extLst>
      <p:ext uri="{BB962C8B-B14F-4D97-AF65-F5344CB8AC3E}">
        <p14:creationId xmlns:p14="http://schemas.microsoft.com/office/powerpoint/2010/main" val="1898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оей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дни —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я каждый отдам,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пышным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ковром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асстилались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садах Иисуса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7557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стану слугою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Твоим, Господь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Пойду, куда ты поведёшь,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Сквозь страхи,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сомненья</a:t>
            </a: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бури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невзгод —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моём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ердце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живёшь.</a:t>
            </a:r>
          </a:p>
        </p:txBody>
      </p:sp>
    </p:spTree>
    <p:extLst>
      <p:ext uri="{BB962C8B-B14F-4D97-AF65-F5344CB8AC3E}">
        <p14:creationId xmlns:p14="http://schemas.microsoft.com/office/powerpoint/2010/main" val="2662272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8484</TotalTime>
  <Words>165</Words>
  <Application>Microsoft Macintosh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264</cp:revision>
  <dcterms:created xsi:type="dcterms:W3CDTF">2016-09-02T12:17:38Z</dcterms:created>
  <dcterms:modified xsi:type="dcterms:W3CDTF">2020-11-25T14:02:20Z</dcterms:modified>
</cp:coreProperties>
</file>