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44" r:id="rId4"/>
    <p:sldId id="1052" r:id="rId5"/>
    <p:sldId id="1058" r:id="rId6"/>
    <p:sldId id="1056" r:id="rId7"/>
    <p:sldId id="1059" r:id="rId8"/>
    <p:sldId id="1057" r:id="rId9"/>
    <p:sldId id="1060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155466"/>
            <a:ext cx="7354779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факел однажды зажёг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547260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факел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днажды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зажёг</a:t>
            </a: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Великий и любящий Бог.</a:t>
            </a: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будем светить</a:t>
            </a: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верно служить,</a:t>
            </a: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миру</a:t>
            </a: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Иисуса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открыть.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</a:pPr>
            <a:endParaRPr lang="ru-RU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Факел Божьей любви 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горит,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Добрым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светом</a:t>
            </a:r>
            <a:endParaRPr lang="en-US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вокруг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сияет.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нас Господь говорит,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всех людей спасает!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4624"/>
            <a:ext cx="9289032" cy="547260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5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названы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Божьей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семьёй,</a:t>
            </a:r>
          </a:p>
          <a:p>
            <a:pPr>
              <a:lnSpc>
                <a:spcPct val="105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действует </a:t>
            </a:r>
            <a:endParaRPr lang="en-US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 Святой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5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 возвещать</a:t>
            </a:r>
          </a:p>
          <a:p>
            <a:pPr>
              <a:lnSpc>
                <a:spcPct val="105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Нём пребывать</a:t>
            </a:r>
          </a:p>
          <a:p>
            <a:pPr>
              <a:lnSpc>
                <a:spcPct val="105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Даёт нам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благодать.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1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</a:pPr>
            <a:endParaRPr lang="ru-RU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Факел Божьей любви 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горит,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Добрым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светом</a:t>
            </a:r>
            <a:endParaRPr lang="en-US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вокруг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сияет.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нас Господь говорит,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всех людей спасает!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289032" cy="547260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вечное слово несём,</a:t>
            </a:r>
          </a:p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мир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удет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 озарён.</a:t>
            </a:r>
          </a:p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Надеждой живой,</a:t>
            </a:r>
          </a:p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Любовью святой</a:t>
            </a:r>
          </a:p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нас ведёт за Собой.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3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</a:pPr>
            <a:endParaRPr lang="ru-RU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Факел Божьей любви 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горит,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Добрым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светом</a:t>
            </a:r>
            <a:endParaRPr lang="en-US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вокруг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сияет.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нас Господь говорит,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всех людей спасает!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9289032" cy="547260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Хотим ярким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акелом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быть,</a:t>
            </a:r>
          </a:p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с Иисусом ходить.</a:t>
            </a:r>
          </a:p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 вера одна.</a:t>
            </a:r>
          </a:p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Влечёт в небеса</a:t>
            </a:r>
          </a:p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добрая Божья рука.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9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</a:pPr>
            <a:endParaRPr lang="ru-RU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Факел Божьей любви 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горит,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Добрым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светом</a:t>
            </a:r>
            <a:endParaRPr lang="en-US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вокруг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сияет.</a:t>
            </a:r>
          </a:p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нас Господь говорит,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всех людей спасает!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7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8441</TotalTime>
  <Words>114</Words>
  <Application>Microsoft Macintosh PowerPoint</Application>
  <PresentationFormat>On-screen Show (4:3)</PresentationFormat>
  <Paragraphs>57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238</cp:revision>
  <dcterms:created xsi:type="dcterms:W3CDTF">2016-09-02T12:17:38Z</dcterms:created>
  <dcterms:modified xsi:type="dcterms:W3CDTF">2020-11-12T17:07:49Z</dcterms:modified>
</cp:coreProperties>
</file>