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51" r:id="rId3"/>
    <p:sldId id="1044" r:id="rId4"/>
    <p:sldId id="1052" r:id="rId5"/>
    <p:sldId id="1053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Иди</a:t>
            </a:r>
            <a:b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поле нивы побелели,</a:t>
            </a:r>
          </a:p>
          <a:p>
            <a:pPr>
              <a:lnSpc>
                <a:spcPct val="150000"/>
              </a:lnSpc>
            </a:pP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голос трубный нас зовёт.</a:t>
            </a:r>
          </a:p>
          <a:p>
            <a:pPr>
              <a:lnSpc>
                <a:spcPct val="150000"/>
              </a:lnSpc>
            </a:pP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промолчи, иди и действуй,</a:t>
            </a:r>
            <a:b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ты увидишь Духа плод.</a:t>
            </a: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1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Смотри, учись, молись </a:t>
            </a:r>
          </a:p>
          <a:p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и действуй,</a:t>
            </a: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Твоя награда так близка.</a:t>
            </a: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Словом истины последуй – </a:t>
            </a: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ожидают небеса!</a:t>
            </a: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76672"/>
            <a:ext cx="9289032" cy="54006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уж время ободриться</a:t>
            </a:r>
          </a:p>
          <a:p>
            <a:pPr>
              <a:lnSpc>
                <a:spcPct val="150000"/>
              </a:lnSpc>
            </a:pP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миру весть спасения открыть</a:t>
            </a:r>
          </a:p>
          <a:p>
            <a:pPr>
              <a:lnSpc>
                <a:spcPct val="150000"/>
              </a:lnSpc>
            </a:pP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том, что мы – Христова 							колесница,</a:t>
            </a:r>
          </a:p>
          <a:p>
            <a:pPr>
              <a:lnSpc>
                <a:spcPct val="150000"/>
              </a:lnSpc>
            </a:pP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ней Господь, как Царь, стоит.</a:t>
            </a: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5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1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</a:t>
            </a: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Смотри, учись, молись </a:t>
            </a:r>
          </a:p>
          <a:p>
            <a:r>
              <a:rPr lang="ru-RU" sz="45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и действуй,</a:t>
            </a: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Твоя награда так близка.</a:t>
            </a: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Словом истины последуй – </a:t>
            </a: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ожидают, нас ожидают,</a:t>
            </a:r>
          </a:p>
          <a:p>
            <a:r>
              <a:rPr lang="ru-RU" sz="45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ожидают небеса!</a:t>
            </a:r>
            <a:endParaRPr lang="ru-RU" sz="45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08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8433</TotalTime>
  <Words>50</Words>
  <Application>Microsoft Macintosh PowerPoint</Application>
  <PresentationFormat>On-screen Show (4:3)</PresentationFormat>
  <Paragraphs>25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232</cp:revision>
  <dcterms:created xsi:type="dcterms:W3CDTF">2016-09-02T12:17:38Z</dcterms:created>
  <dcterms:modified xsi:type="dcterms:W3CDTF">2020-11-12T17:22:52Z</dcterms:modified>
</cp:coreProperties>
</file>