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67" r:id="rId4"/>
    <p:sldId id="270" r:id="rId5"/>
    <p:sldId id="271"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865014" y="718254"/>
            <a:ext cx="6346003"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Иди и действуй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65319" y="451635"/>
            <a:ext cx="830788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На </a:t>
            </a:r>
            <a:r>
              <a:rPr lang="ru-RU" sz="4000" b="1" dirty="0">
                <a:solidFill>
                  <a:schemeClr val="tx2">
                    <a:lumMod val="50000"/>
                  </a:schemeClr>
                </a:solidFill>
                <a:latin typeface="Arial" panose="020B0604020202020204" pitchFamily="34" charset="0"/>
                <a:cs typeface="Arial" panose="020B0604020202020204" pitchFamily="34" charset="0"/>
              </a:rPr>
              <a:t>поле нивы побелели,</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И голос трубный нас зовёт.</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Не промолчи, иди и действуй,</a:t>
            </a:r>
            <a:br>
              <a:rPr lang="ru-RU" sz="4000" b="1" dirty="0">
                <a:solidFill>
                  <a:schemeClr val="tx2">
                    <a:lumMod val="50000"/>
                  </a:schemeClr>
                </a:solidFill>
                <a:latin typeface="Arial" panose="020B0604020202020204" pitchFamily="34" charset="0"/>
                <a:cs typeface="Arial" panose="020B0604020202020204" pitchFamily="34" charset="0"/>
              </a:rPr>
            </a:br>
            <a:r>
              <a:rPr lang="ru-RU" sz="4000" b="1" dirty="0">
                <a:solidFill>
                  <a:schemeClr val="tx2">
                    <a:lumMod val="50000"/>
                  </a:schemeClr>
                </a:solidFill>
                <a:latin typeface="Arial" panose="020B0604020202020204" pitchFamily="34" charset="0"/>
                <a:cs typeface="Arial" panose="020B0604020202020204" pitchFamily="34" charset="0"/>
              </a:rPr>
              <a:t>И ты увидишь Духа плод.</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19903"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09228" y="480774"/>
            <a:ext cx="757683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endParaRPr lang="ru-RU" sz="36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20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Смотри</a:t>
            </a:r>
            <a:r>
              <a:rPr lang="ru-RU" sz="4000" b="1" spc="-150" dirty="0">
                <a:solidFill>
                  <a:schemeClr val="tx2">
                    <a:lumMod val="50000"/>
                  </a:schemeClr>
                </a:solidFill>
                <a:latin typeface="Arial" panose="020B0604020202020204" pitchFamily="34" charset="0"/>
                <a:cs typeface="Arial" panose="020B0604020202020204" pitchFamily="34" charset="0"/>
              </a:rPr>
              <a:t>, учись, </a:t>
            </a:r>
            <a:endParaRPr lang="ru-RU" sz="4000" b="1" spc="-150"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Молись и </a:t>
            </a:r>
            <a:r>
              <a:rPr lang="ru-RU" sz="4000" b="1" spc="-150" dirty="0">
                <a:solidFill>
                  <a:schemeClr val="tx2">
                    <a:lumMod val="50000"/>
                  </a:schemeClr>
                </a:solidFill>
                <a:latin typeface="Arial" panose="020B0604020202020204" pitchFamily="34" charset="0"/>
                <a:cs typeface="Arial" panose="020B0604020202020204" pitchFamily="34" charset="0"/>
              </a:rPr>
              <a:t>действуй,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Твоя награда так близка.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За Словом истины последуй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Нас ожидают небеса!</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71954" y="662651"/>
            <a:ext cx="844359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dirty="0">
                <a:solidFill>
                  <a:schemeClr val="tx2">
                    <a:lumMod val="50000"/>
                  </a:schemeClr>
                </a:solidFill>
                <a:latin typeface="Arial" panose="020B0604020202020204" pitchFamily="34" charset="0"/>
                <a:cs typeface="Arial" panose="020B0604020202020204" pitchFamily="34" charset="0"/>
              </a:rPr>
              <a:t>Теперь уж время ободриться</a:t>
            </a:r>
          </a:p>
          <a:p>
            <a:pPr algn="l"/>
            <a:r>
              <a:rPr lang="ru-RU" sz="4000" b="1" dirty="0">
                <a:solidFill>
                  <a:schemeClr val="tx2">
                    <a:lumMod val="50000"/>
                  </a:schemeClr>
                </a:solidFill>
                <a:latin typeface="Arial" panose="020B0604020202020204" pitchFamily="34" charset="0"/>
                <a:cs typeface="Arial" panose="020B0604020202020204" pitchFamily="34" charset="0"/>
              </a:rPr>
              <a:t>И миру весть </a:t>
            </a:r>
            <a:r>
              <a:rPr lang="ru-RU" sz="4000" b="1" dirty="0" smtClean="0">
                <a:solidFill>
                  <a:schemeClr val="tx2">
                    <a:lumMod val="50000"/>
                  </a:schemeClr>
                </a:solidFill>
                <a:latin typeface="Arial" panose="020B0604020202020204" pitchFamily="34" charset="0"/>
                <a:cs typeface="Arial" panose="020B0604020202020204" pitchFamily="34" charset="0"/>
              </a:rPr>
              <a:t>спасения открыть</a:t>
            </a:r>
            <a:endParaRPr lang="ru-RU" sz="4000" b="1" dirty="0">
              <a:solidFill>
                <a:schemeClr val="tx2">
                  <a:lumMod val="50000"/>
                </a:schemeClr>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О том, что мы – Христова </a:t>
            </a:r>
            <a:r>
              <a:rPr lang="ru-RU" sz="4000" b="1" dirty="0" smtClean="0">
                <a:solidFill>
                  <a:schemeClr val="tx2">
                    <a:lumMod val="50000"/>
                  </a:schemeClr>
                </a:solidFill>
                <a:latin typeface="Arial" panose="020B0604020202020204" pitchFamily="34" charset="0"/>
                <a:cs typeface="Arial" panose="020B0604020202020204" pitchFamily="34" charset="0"/>
              </a:rPr>
              <a:t>					  колесница</a:t>
            </a:r>
            <a:r>
              <a:rPr lang="ru-RU" sz="4000" b="1" dirty="0">
                <a:solidFill>
                  <a:schemeClr val="tx2">
                    <a:lumMod val="50000"/>
                  </a:schemeClr>
                </a:solidFill>
                <a:latin typeface="Arial" panose="020B0604020202020204" pitchFamily="34" charset="0"/>
                <a:cs typeface="Arial" panose="020B0604020202020204" pitchFamily="34" charset="0"/>
              </a:rPr>
              <a:t>,</a:t>
            </a:r>
          </a:p>
          <a:p>
            <a:pPr algn="l"/>
            <a:r>
              <a:rPr lang="ru-RU" sz="4000" b="1" dirty="0">
                <a:solidFill>
                  <a:schemeClr val="tx2">
                    <a:lumMod val="50000"/>
                  </a:schemeClr>
                </a:solidFill>
                <a:latin typeface="Arial" panose="020B0604020202020204" pitchFamily="34" charset="0"/>
                <a:cs typeface="Arial" panose="020B0604020202020204" pitchFamily="34" charset="0"/>
              </a:rPr>
              <a:t>И в ней Господь</a:t>
            </a:r>
            <a:r>
              <a:rPr lang="ru-RU" sz="4000" b="1" dirty="0" smtClean="0">
                <a:solidFill>
                  <a:schemeClr val="tx2">
                    <a:lumMod val="50000"/>
                  </a:schemeClr>
                </a:solidFill>
                <a:latin typeface="Arial" panose="020B0604020202020204" pitchFamily="34" charset="0"/>
                <a:cs typeface="Arial" panose="020B0604020202020204" pitchFamily="34" charset="0"/>
              </a:rPr>
              <a:t>,</a:t>
            </a:r>
          </a:p>
          <a:p>
            <a:pPr algn="l"/>
            <a:r>
              <a:rPr lang="ru-RU" sz="4000" b="1" dirty="0" smtClean="0">
                <a:solidFill>
                  <a:schemeClr val="tx2">
                    <a:lumMod val="50000"/>
                  </a:schemeClr>
                </a:solidFill>
                <a:latin typeface="Arial" panose="020B0604020202020204" pitchFamily="34" charset="0"/>
                <a:cs typeface="Arial" panose="020B0604020202020204" pitchFamily="34" charset="0"/>
              </a:rPr>
              <a:t>				 К</a:t>
            </a:r>
            <a:r>
              <a:rPr lang="ru-RU" sz="4000" b="1" dirty="0" smtClean="0">
                <a:solidFill>
                  <a:schemeClr val="tx2">
                    <a:lumMod val="50000"/>
                  </a:schemeClr>
                </a:solidFill>
                <a:latin typeface="Arial" panose="020B0604020202020204" pitchFamily="34" charset="0"/>
                <a:cs typeface="Arial" panose="020B0604020202020204" pitchFamily="34" charset="0"/>
              </a:rPr>
              <a:t>ак </a:t>
            </a:r>
            <a:r>
              <a:rPr lang="ru-RU" sz="4000" b="1" dirty="0">
                <a:solidFill>
                  <a:schemeClr val="tx2">
                    <a:lumMod val="50000"/>
                  </a:schemeClr>
                </a:solidFill>
                <a:latin typeface="Arial" panose="020B0604020202020204" pitchFamily="34" charset="0"/>
                <a:cs typeface="Arial" panose="020B0604020202020204" pitchFamily="34" charset="0"/>
              </a:rPr>
              <a:t>Царь, стоит.</a:t>
            </a:r>
          </a:p>
        </p:txBody>
      </p:sp>
    </p:spTree>
    <p:extLst>
      <p:ext uri="{BB962C8B-B14F-4D97-AF65-F5344CB8AC3E}">
        <p14:creationId xmlns:p14="http://schemas.microsoft.com/office/powerpoint/2010/main" val="394346713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19903"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80145" y="480774"/>
            <a:ext cx="7654391"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Смотри</a:t>
            </a:r>
            <a:r>
              <a:rPr lang="ru-RU" sz="4000" b="1" spc="-150" dirty="0">
                <a:solidFill>
                  <a:schemeClr val="tx2">
                    <a:lumMod val="50000"/>
                  </a:schemeClr>
                </a:solidFill>
                <a:latin typeface="Arial" panose="020B0604020202020204" pitchFamily="34" charset="0"/>
                <a:cs typeface="Arial" panose="020B0604020202020204" pitchFamily="34" charset="0"/>
              </a:rPr>
              <a:t>, учись, </a:t>
            </a:r>
            <a:endParaRPr lang="ru-RU" sz="4000" b="1" spc="-150"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Молись и </a:t>
            </a:r>
            <a:r>
              <a:rPr lang="ru-RU" sz="4000" b="1" spc="-150" dirty="0">
                <a:solidFill>
                  <a:schemeClr val="tx2">
                    <a:lumMod val="50000"/>
                  </a:schemeClr>
                </a:solidFill>
                <a:latin typeface="Arial" panose="020B0604020202020204" pitchFamily="34" charset="0"/>
                <a:cs typeface="Arial" panose="020B0604020202020204" pitchFamily="34" charset="0"/>
              </a:rPr>
              <a:t>действуй,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Твоя награда так близка.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За Словом истины последуй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Нас ожидают, нас ожидают,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Нас ожидают небеса!</a:t>
            </a:r>
          </a:p>
        </p:txBody>
      </p:sp>
    </p:spTree>
    <p:extLst>
      <p:ext uri="{BB962C8B-B14F-4D97-AF65-F5344CB8AC3E}">
        <p14:creationId xmlns:p14="http://schemas.microsoft.com/office/powerpoint/2010/main" val="55002580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1007</TotalTime>
  <Words>91</Words>
  <Application>Microsoft Macintosh PowerPoint</Application>
  <PresentationFormat>On-screen Show (16:9)</PresentationFormat>
  <Paragraphs>23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2020-11-12T17:25:29Z</dcterms:modified>
</cp:coreProperties>
</file>