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65" r:id="rId2"/>
    <p:sldId id="269" r:id="rId3"/>
    <p:sldId id="267" r:id="rId4"/>
    <p:sldId id="270" r:id="rId5"/>
    <p:sldId id="271" r:id="rId6"/>
    <p:sldId id="275" r:id="rId7"/>
    <p:sldId id="276" r:id="rId8"/>
    <p:sldId id="274" r:id="rId9"/>
    <p:sldId id="277" r:id="rId10"/>
    <p:sldId id="278" r:id="rId11"/>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 xmlns:p15="http://schemas.microsoft.com/office/powerpoint/2012/main">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31" d="100"/>
          <a:sy n="131" d="100"/>
        </p:scale>
        <p:origin x="-1648" y="-104"/>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6.png"/><Relationship Id="rId5" Type="http://schemas.openxmlformats.org/officeDocument/2006/relationships/image" Target="../media/image7.png"/><Relationship Id="rId6"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xmlns:p14="http://schemas.microsoft.com/office/powerpoint/2010/mai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jpg"/><Relationship Id="rId5" Type="http://schemas.openxmlformats.org/officeDocument/2006/relationships/image" Target="../media/image11.jpeg"/><Relationship Id="rId6" Type="http://schemas.openxmlformats.org/officeDocument/2006/relationships/image" Target="../media/image12.jpeg"/><Relationship Id="rId7" Type="http://schemas.microsoft.com/office/2007/relationships/hdphoto" Target="../media/hdphoto1.wdp"/><Relationship Id="rId8" Type="http://schemas.openxmlformats.org/officeDocument/2006/relationships/image" Target="../media/image13.png"/><Relationship Id="rId9" Type="http://schemas.microsoft.com/office/2007/relationships/hdphoto" Target="../media/hdphoto2.wdp"/><Relationship Id="rId10" Type="http://schemas.openxmlformats.org/officeDocument/2006/relationships/image" Target="../media/image14.png"/><Relationship Id="rId11"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5.jpe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6.jpeg"/><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 xmlns:a16="http://schemas.microsoft.com/office/drawing/2014/main" id="{E4438512-FB30-8240-9BEE-8A05FE64B54F}"/>
              </a:ext>
            </a:extLst>
          </p:cNvPr>
          <p:cNvSpPr txBox="1">
            <a:spLocks/>
          </p:cNvSpPr>
          <p:nvPr/>
        </p:nvSpPr>
        <p:spPr>
          <a:xfrm>
            <a:off x="1941816" y="330917"/>
            <a:ext cx="5852741" cy="18359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Юноши, слышите ль</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6" name="Picture 5"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4898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12287" y="255136"/>
            <a:ext cx="7939502" cy="434472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Не унывайте, всё побеждайте,</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Не унывайте, всё побеждайте,</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Рассейте в людях неверья тьму.</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Рассейте в людях неверья тьму.</a:t>
            </a:r>
          </a:p>
        </p:txBody>
      </p:sp>
    </p:spTree>
    <p:extLst>
      <p:ext uri="{BB962C8B-B14F-4D97-AF65-F5344CB8AC3E}">
        <p14:creationId xmlns:p14="http://schemas.microsoft.com/office/powerpoint/2010/main" val="4068736244"/>
      </p:ext>
    </p:extLst>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42354" y="451635"/>
            <a:ext cx="877319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Юноши, слышите ль голос Бога,</a:t>
            </a:r>
            <a:br>
              <a:rPr lang="ru-RU" sz="4000" b="1" dirty="0">
                <a:solidFill>
                  <a:schemeClr val="tx2">
                    <a:lumMod val="50000"/>
                  </a:schemeClr>
                </a:solidFill>
                <a:latin typeface="Arial" panose="020B0604020202020204" pitchFamily="34" charset="0"/>
                <a:cs typeface="Arial" panose="020B0604020202020204" pitchFamily="34" charset="0"/>
              </a:rPr>
            </a:br>
            <a:r>
              <a:rPr lang="ru-RU" sz="4000" b="1" dirty="0">
                <a:solidFill>
                  <a:schemeClr val="tx2">
                    <a:lumMod val="50000"/>
                  </a:schemeClr>
                </a:solidFill>
                <a:latin typeface="Arial" panose="020B0604020202020204" pitchFamily="34" charset="0"/>
                <a:cs typeface="Arial" panose="020B0604020202020204" pitchFamily="34" charset="0"/>
              </a:rPr>
              <a:t>К труду на ниве Своей зовёт.</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О, поспешите</a:t>
            </a:r>
            <a:r>
              <a:rPr lang="ru-RU" sz="4000" b="1" dirty="0" smtClean="0">
                <a:solidFill>
                  <a:schemeClr val="tx2">
                    <a:lumMod val="50000"/>
                  </a:schemeClr>
                </a:solidFill>
                <a:latin typeface="Arial" panose="020B0604020202020204" pitchFamily="34" charset="0"/>
                <a:cs typeface="Arial" panose="020B0604020202020204" pitchFamily="34" charset="0"/>
              </a:rPr>
              <a:t>, к </a:t>
            </a:r>
            <a:r>
              <a:rPr lang="ru-RU" sz="4000" b="1" dirty="0">
                <a:solidFill>
                  <a:schemeClr val="tx2">
                    <a:lumMod val="50000"/>
                  </a:schemeClr>
                </a:solidFill>
                <a:latin typeface="Arial" panose="020B0604020202020204" pitchFamily="34" charset="0"/>
                <a:cs typeface="Arial" panose="020B0604020202020204" pitchFamily="34" charset="0"/>
              </a:rPr>
              <a:t>Нему придите – </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Работы много, она вас ждёт!</a:t>
            </a:r>
          </a:p>
        </p:txBody>
      </p:sp>
    </p:spTree>
    <p:extLst>
      <p:ext uri="{BB962C8B-B14F-4D97-AF65-F5344CB8AC3E}">
        <p14:creationId xmlns:p14="http://schemas.microsoft.com/office/powerpoint/2010/main" val="1485949473"/>
      </p:ext>
    </p:extLst>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4898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51063" y="337294"/>
            <a:ext cx="7503270" cy="43901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200" dirty="0">
                <a:solidFill>
                  <a:srgbClr val="6A6A6A"/>
                </a:solidFill>
                <a:latin typeface="Arial" panose="020B0604020202020204" pitchFamily="34" charset="0"/>
                <a:cs typeface="Arial" panose="020B0604020202020204" pitchFamily="34" charset="0"/>
              </a:rPr>
              <a:t>Припев: </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Юные силы вплоть до могилы</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Юные силы вплоть до могилы</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Отдайте Богу вы своему.</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Отдайте Богу вы своему.</a:t>
            </a:r>
          </a:p>
        </p:txBody>
      </p:sp>
    </p:spTree>
    <p:extLst>
      <p:ext uri="{BB962C8B-B14F-4D97-AF65-F5344CB8AC3E}">
        <p14:creationId xmlns:p14="http://schemas.microsoft.com/office/powerpoint/2010/main" val="2940262524"/>
      </p:ext>
    </p:extLst>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6" name="Picture 5"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4898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12287" y="255136"/>
            <a:ext cx="7939502" cy="434472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Не унывайте, всё побеждайте,</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Не унывайте, всё побеждайте,</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Рассейте в людях неверья тьму.</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Рассейте в людях неверья тьму.</a:t>
            </a:r>
          </a:p>
        </p:txBody>
      </p:sp>
    </p:spTree>
    <p:extLst>
      <p:ext uri="{BB962C8B-B14F-4D97-AF65-F5344CB8AC3E}">
        <p14:creationId xmlns:p14="http://schemas.microsoft.com/office/powerpoint/2010/main" val="2878236646"/>
      </p:ext>
    </p:extLst>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271436" y="451635"/>
            <a:ext cx="8773199"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Весть благодати людям несите</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И их зовите к Христу прийти,</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Ласковым словом будьте готовы</a:t>
            </a:r>
          </a:p>
          <a:p>
            <a:pPr algn="l">
              <a:lnSpc>
                <a:spcPct val="150000"/>
              </a:lnSpc>
            </a:pPr>
            <a:r>
              <a:rPr lang="ru-RU" sz="4000" b="1" dirty="0">
                <a:solidFill>
                  <a:schemeClr val="tx2">
                    <a:lumMod val="50000"/>
                  </a:schemeClr>
                </a:solidFill>
                <a:latin typeface="Arial" panose="020B0604020202020204" pitchFamily="34" charset="0"/>
                <a:cs typeface="Arial" panose="020B0604020202020204" pitchFamily="34" charset="0"/>
              </a:rPr>
              <a:t>Всех утруждённых утешить вы!</a:t>
            </a:r>
          </a:p>
        </p:txBody>
      </p:sp>
    </p:spTree>
    <p:extLst>
      <p:ext uri="{BB962C8B-B14F-4D97-AF65-F5344CB8AC3E}">
        <p14:creationId xmlns:p14="http://schemas.microsoft.com/office/powerpoint/2010/main" val="1685550598"/>
      </p:ext>
    </p:extLst>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4898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51063" y="337294"/>
            <a:ext cx="7503270" cy="43901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200" dirty="0">
                <a:solidFill>
                  <a:srgbClr val="6A6A6A"/>
                </a:solidFill>
                <a:latin typeface="Arial" panose="020B0604020202020204" pitchFamily="34" charset="0"/>
                <a:cs typeface="Arial" panose="020B0604020202020204" pitchFamily="34" charset="0"/>
              </a:rPr>
              <a:t>Припев: </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Юные силы вплоть до могилы</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Юные силы вплоть до могилы</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Отдайте Богу вы своему.</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Отдайте Богу вы своему.</a:t>
            </a:r>
          </a:p>
        </p:txBody>
      </p:sp>
    </p:spTree>
    <p:extLst>
      <p:ext uri="{BB962C8B-B14F-4D97-AF65-F5344CB8AC3E}">
        <p14:creationId xmlns:p14="http://schemas.microsoft.com/office/powerpoint/2010/main" val="3787338125"/>
      </p:ext>
    </p:extLst>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6" name="Picture 5"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4898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12287" y="255136"/>
            <a:ext cx="7939502" cy="4344723"/>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Не унывайте, всё побеждайте,</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Не унывайте, всё побеждайте,</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Рассейте в людях неверья тьму.</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Рассейте в людях неверья тьму.</a:t>
            </a:r>
          </a:p>
        </p:txBody>
      </p:sp>
    </p:spTree>
    <p:extLst>
      <p:ext uri="{BB962C8B-B14F-4D97-AF65-F5344CB8AC3E}">
        <p14:creationId xmlns:p14="http://schemas.microsoft.com/office/powerpoint/2010/main" val="4068736244"/>
      </p:ext>
    </p:extLst>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 xmlns:a16="http://schemas.microsoft.com/office/drawing/2014/main" id="{6B8ED59A-43B5-CF46-8C25-392AB85832A3}"/>
              </a:ext>
            </a:extLst>
          </p:cNvPr>
          <p:cNvSpPr txBox="1">
            <a:spLocks/>
          </p:cNvSpPr>
          <p:nvPr/>
        </p:nvSpPr>
        <p:spPr>
          <a:xfrm>
            <a:off x="358682" y="354675"/>
            <a:ext cx="8734422" cy="3486150"/>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Дружной </a:t>
            </a:r>
            <a:r>
              <a:rPr lang="ru-RU" sz="4000" b="1" spc="-150" dirty="0" err="1">
                <a:solidFill>
                  <a:schemeClr val="tx2">
                    <a:lumMod val="50000"/>
                  </a:schemeClr>
                </a:solidFill>
                <a:latin typeface="Arial" panose="020B0604020202020204" pitchFamily="34" charset="0"/>
                <a:cs typeface="Arial" panose="020B0604020202020204" pitchFamily="34" charset="0"/>
              </a:rPr>
              <a:t>семьёю</a:t>
            </a:r>
            <a:r>
              <a:rPr lang="ru-RU" sz="4000" b="1" spc="-150" dirty="0">
                <a:solidFill>
                  <a:schemeClr val="tx2">
                    <a:lumMod val="50000"/>
                  </a:schemeClr>
                </a:solidFill>
                <a:latin typeface="Arial" panose="020B0604020202020204" pitchFamily="34" charset="0"/>
                <a:cs typeface="Arial" panose="020B0604020202020204" pitchFamily="34" charset="0"/>
              </a:rPr>
              <a:t> Христа тропою</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Идите смело вы все вперёд!</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В брачных чертогах святого Бога</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За все труды награда вас ждёт.</a:t>
            </a:r>
          </a:p>
        </p:txBody>
      </p:sp>
    </p:spTree>
    <p:extLst>
      <p:ext uri="{BB962C8B-B14F-4D97-AF65-F5344CB8AC3E}">
        <p14:creationId xmlns:p14="http://schemas.microsoft.com/office/powerpoint/2010/main" val="1512631798"/>
      </p:ext>
    </p:extLst>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348985" y="0"/>
            <a:ext cx="2178122" cy="5161176"/>
          </a:xfrm>
          <a:prstGeom prst="rect">
            <a:avLst/>
          </a:prstGeom>
        </p:spPr>
      </p:pic>
      <p:sp>
        <p:nvSpPr>
          <p:cNvPr id="4" name="Объект 2">
            <a:extLst>
              <a:ext uri="{FF2B5EF4-FFF2-40B4-BE49-F238E27FC236}">
                <a16:creationId xmlns="" xmlns:a16="http://schemas.microsoft.com/office/drawing/2014/main" id="{6FDBC29A-CD02-8A4B-A371-19BB2054B008}"/>
              </a:ext>
            </a:extLst>
          </p:cNvPr>
          <p:cNvSpPr txBox="1">
            <a:spLocks/>
          </p:cNvSpPr>
          <p:nvPr/>
        </p:nvSpPr>
        <p:spPr>
          <a:xfrm>
            <a:off x="1551063" y="337294"/>
            <a:ext cx="7503270" cy="4390164"/>
          </a:xfrm>
          <a:prstGeom prst="rect">
            <a:avLst/>
          </a:prstGeom>
          <a:ln w="12700">
            <a:miter lim="400000"/>
          </a:ln>
          <a:extLst>
            <a:ext uri="{C572A759-6A51-4108-AA02-DFA0A04FC94B}">
              <ma14:wrappingTextBoxFlag xmlns:ma14="http://schemas.microsoft.com/office/mac/drawingml/2011/main" val="1"/>
            </a:ext>
          </a:extLst>
        </p:spPr>
        <p:txBody>
          <a:bodyPr lIns="19050" tIns="19050" rIns="19050" bIns="19050" anchor="t">
            <a:normAutofit lnSpcReduction="10000"/>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3200" dirty="0">
                <a:solidFill>
                  <a:srgbClr val="6A6A6A"/>
                </a:solidFill>
                <a:latin typeface="Arial" panose="020B0604020202020204" pitchFamily="34" charset="0"/>
                <a:cs typeface="Arial" panose="020B0604020202020204" pitchFamily="34" charset="0"/>
              </a:rPr>
              <a:t>Припев: </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Юные силы вплоть до могилы</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Юные силы вплоть до могилы</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муж.</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Отдайте Богу вы своему.</a:t>
            </a:r>
          </a:p>
          <a:p>
            <a:pPr algn="l"/>
            <a:r>
              <a:rPr lang="en-US" sz="3200" b="1" dirty="0">
                <a:solidFill>
                  <a:srgbClr val="6A6A6A"/>
                </a:solidFill>
                <a:latin typeface="Arial" panose="020B0604020202020204" pitchFamily="34" charset="0"/>
                <a:cs typeface="Arial" panose="020B0604020202020204" pitchFamily="34" charset="0"/>
              </a:rPr>
              <a:t>[</a:t>
            </a:r>
            <a:r>
              <a:rPr lang="ru-RU" sz="3200" b="1" dirty="0">
                <a:solidFill>
                  <a:srgbClr val="6A6A6A"/>
                </a:solidFill>
                <a:latin typeface="Arial" panose="020B0604020202020204" pitchFamily="34" charset="0"/>
                <a:cs typeface="Arial" panose="020B0604020202020204" pitchFamily="34" charset="0"/>
              </a:rPr>
              <a:t>жен.</a:t>
            </a:r>
            <a:r>
              <a:rPr lang="en-US" sz="3200" b="1" dirty="0">
                <a:solidFill>
                  <a:srgbClr val="6A6A6A"/>
                </a:solidFill>
                <a:latin typeface="Arial" panose="020B0604020202020204" pitchFamily="34" charset="0"/>
                <a:cs typeface="Arial" panose="020B0604020202020204" pitchFamily="34" charset="0"/>
              </a:rPr>
              <a:t>]</a:t>
            </a:r>
            <a:endParaRPr lang="ru-RU" sz="3200" b="1" dirty="0">
              <a:solidFill>
                <a:srgbClr val="6A6A6A"/>
              </a:solidFill>
              <a:latin typeface="Arial" panose="020B0604020202020204" pitchFamily="34" charset="0"/>
              <a:cs typeface="Arial" panose="020B0604020202020204" pitchFamily="34" charset="0"/>
            </a:endParaRPr>
          </a:p>
          <a:p>
            <a:pPr algn="l"/>
            <a:r>
              <a:rPr lang="ru-RU" sz="3600" b="1" dirty="0">
                <a:solidFill>
                  <a:schemeClr val="tx2">
                    <a:lumMod val="50000"/>
                  </a:schemeClr>
                </a:solidFill>
                <a:latin typeface="Arial" panose="020B0604020202020204" pitchFamily="34" charset="0"/>
                <a:cs typeface="Arial" panose="020B0604020202020204" pitchFamily="34" charset="0"/>
              </a:rPr>
              <a:t>Отдайте Богу вы своему.</a:t>
            </a:r>
          </a:p>
        </p:txBody>
      </p:sp>
    </p:spTree>
    <p:extLst>
      <p:ext uri="{BB962C8B-B14F-4D97-AF65-F5344CB8AC3E}">
        <p14:creationId xmlns:p14="http://schemas.microsoft.com/office/powerpoint/2010/main" val="3787338125"/>
      </p:ext>
    </p:extLst>
  </p:cSld>
  <p:clrMapOvr>
    <a:masterClrMapping/>
  </p:clrMapOvr>
  <p:transition xmlns:p14="http://schemas.microsoft.com/office/powerpoint/2010/mai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1023</TotalTime>
  <Words>287</Words>
  <Application>Microsoft Macintosh PowerPoint</Application>
  <PresentationFormat>On-screen Show (16:9)</PresentationFormat>
  <Paragraphs>63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Yulia Lisovaya</cp:lastModifiedBy>
  <cp:revision>82</cp:revision>
  <dcterms:modified xsi:type="dcterms:W3CDTF">2020-11-12T15:53:42Z</dcterms:modified>
</cp:coreProperties>
</file>