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57" r:id="rId6"/>
    <p:sldId id="1054" r:id="rId7"/>
    <p:sldId id="1058" r:id="rId8"/>
    <p:sldId id="1056" r:id="rId9"/>
    <p:sldId id="1059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Божий раб, иди на труд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92696"/>
            <a:ext cx="9289032" cy="46805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Божий раб, иди на труд: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многие тебя там ждут;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же в необъятный мир,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Зови гостей на брачный пир.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75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Приведи, приведи,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 всех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 родной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приведи,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блаженство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многим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46805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утруждённым ты скажи,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им найти покой души;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Заблудших приведи домой,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Христу, </a:t>
            </a:r>
            <a:r>
              <a:rPr lang="mr-IN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найдут покой.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8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75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Приведи, приведи,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 всех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 родной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приведи,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блаженство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многим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4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46805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слышишь ли, </a:t>
            </a:r>
          </a:p>
          <a:p>
            <a:pPr>
              <a:lnSpc>
                <a:spcPct val="15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Пастырь твой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пустыне жуткой и глухой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Овец блуждающих зовёт,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 к стаду их ведёт?</a:t>
            </a:r>
          </a:p>
          <a:p>
            <a:pPr>
              <a:lnSpc>
                <a:spcPct val="150000"/>
              </a:lnSpc>
            </a:pP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8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75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Приведи, приведи,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 всех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 родной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приведи,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блаженство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многим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4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хочет Пастырю помочь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бури,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тьмы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глухую ночь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Заблудших во грехах искать,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кров родной их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собрать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2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75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Приведи, приведи,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 всех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 родной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приведи,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блаженство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многим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44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8450</TotalTime>
  <Words>191</Words>
  <Application>Microsoft Macintosh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235</cp:revision>
  <dcterms:created xsi:type="dcterms:W3CDTF">2016-09-02T12:17:38Z</dcterms:created>
  <dcterms:modified xsi:type="dcterms:W3CDTF">2020-11-12T15:03:55Z</dcterms:modified>
</cp:coreProperties>
</file>