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64" r:id="rId5"/>
    <p:sldId id="1068" r:id="rId6"/>
    <p:sldId id="1045" r:id="rId7"/>
    <p:sldId id="106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20676"/>
            <a:ext cx="6850723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вечной жизни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59810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1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Источник вечной жизни,</a:t>
            </a:r>
            <a:endParaRPr lang="x-none" sz="5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Прозрачный как кристалл,</a:t>
            </a:r>
            <a:endParaRPr lang="x-none" sz="5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Течёт в краю Отчизны, </a:t>
            </a:r>
            <a:endParaRPr lang="x-none" sz="5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spcAft>
                <a:spcPts val="800"/>
              </a:spcAft>
              <a:buClr>
                <a:srgbClr val="595959"/>
              </a:buClr>
              <a:tabLst>
                <a:tab pos="1104900" algn="l"/>
              </a:tabLst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Для тех, кто здесь устал.</a:t>
            </a:r>
            <a:endParaRPr lang="x-none" sz="5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 источник вечной жизни,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Я стремлюсь к тебе!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 тебе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endParaRPr lang="x-none" sz="4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Там, </a:t>
            </a: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в родном </a:t>
            </a:r>
            <a:endParaRPr lang="ru-RU" sz="4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4700" b="1" dirty="0" smtClean="0">
                <a:solidFill>
                  <a:srgbClr val="000000"/>
                </a:solidFill>
                <a:latin typeface="Arial"/>
                <a:cs typeface="Arial"/>
              </a:rPr>
              <a:t>раю </a:t>
            </a: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Отчизны,</a:t>
            </a:r>
            <a:endParaRPr lang="x-none" sz="4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Мир найду душе.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695751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Да, там, </a:t>
            </a:r>
            <a:endParaRPr lang="ru-RU" sz="4800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краю блаженном,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Средь райских берегов,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Пред Агнцем совершенным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lnSpc>
                <a:spcPct val="110000"/>
              </a:lnSpc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</a:rPr>
              <a:t>Несёшь ты всем любовь.</a:t>
            </a:r>
            <a:endParaRPr lang="x-none" sz="48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 источник вечной жизни,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Я стремлюсь к тебе!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 тебе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endParaRPr lang="x-none" sz="4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Там, </a:t>
            </a: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в родном </a:t>
            </a:r>
            <a:endParaRPr lang="ru-RU" sz="4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4700" b="1" dirty="0" smtClean="0">
                <a:solidFill>
                  <a:srgbClr val="000000"/>
                </a:solidFill>
                <a:latin typeface="Arial"/>
                <a:cs typeface="Arial"/>
              </a:rPr>
              <a:t>раю </a:t>
            </a: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Отчизны,</a:t>
            </a:r>
            <a:endParaRPr lang="x-none" sz="4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Мир найду душе.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3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836712"/>
            <a:ext cx="10013095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Восторг, и мир</a:t>
            </a:r>
            <a:r>
              <a:rPr lang="ru-RU" sz="5000" b="1" kern="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lang="ru-RU" sz="5000" b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радость </a:t>
            </a:r>
            <a:endParaRPr lang="x-none" sz="5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Наполнит сердце нам,</a:t>
            </a:r>
            <a:endParaRPr lang="x-none" sz="5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Когда мы вкусим сладость,</a:t>
            </a:r>
            <a:endParaRPr lang="x-none" sz="5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000" b="1" kern="0" dirty="0">
                <a:solidFill>
                  <a:srgbClr val="000000"/>
                </a:solidFill>
                <a:latin typeface="Arial"/>
                <a:cs typeface="Arial"/>
              </a:rPr>
              <a:t>Прильнув к твоим водам.</a:t>
            </a:r>
            <a:endParaRPr lang="x-none" sz="50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О источник вечной жизни,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Я стремлюсь к тебе!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[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 тебе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]</a:t>
            </a:r>
            <a:endParaRPr lang="x-none" sz="4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Там, </a:t>
            </a: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в родном </a:t>
            </a:r>
            <a:endParaRPr lang="ru-RU" sz="47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4700" b="1" dirty="0" smtClean="0">
                <a:solidFill>
                  <a:srgbClr val="000000"/>
                </a:solidFill>
                <a:latin typeface="Arial"/>
                <a:cs typeface="Arial"/>
              </a:rPr>
              <a:t>раю </a:t>
            </a:r>
            <a:r>
              <a:rPr lang="ru-RU" sz="4700" b="1" dirty="0">
                <a:solidFill>
                  <a:srgbClr val="000000"/>
                </a:solidFill>
                <a:latin typeface="Arial"/>
                <a:cs typeface="Arial"/>
              </a:rPr>
              <a:t>Отчизны,</a:t>
            </a:r>
            <a:endParaRPr lang="x-none" sz="47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Мир найду душе.</a:t>
            </a:r>
            <a:endParaRPr lang="x-none" sz="4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32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8495</TotalTime>
  <Words>71</Words>
  <Application>Microsoft Macintosh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239</cp:revision>
  <dcterms:created xsi:type="dcterms:W3CDTF">2016-09-02T12:17:38Z</dcterms:created>
  <dcterms:modified xsi:type="dcterms:W3CDTF">2020-11-12T11:21:01Z</dcterms:modified>
</cp:coreProperties>
</file>