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6" r:id="rId3"/>
    <p:sldId id="1078" r:id="rId4"/>
    <p:sldId id="1079" r:id="rId5"/>
    <p:sldId id="1086" r:id="rId6"/>
    <p:sldId id="1081" r:id="rId7"/>
    <p:sldId id="1082" r:id="rId8"/>
    <p:sldId id="1083" r:id="rId9"/>
    <p:sldId id="1084" r:id="rId10"/>
    <p:sldId id="1087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00000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89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912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868840"/>
            <a:ext cx="6408712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Жду Тебя, Иисус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жду, </a:t>
            </a: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Тебя, 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мой и Бог.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смотрю вперёд, 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Верю </a:t>
            </a:r>
            <a:r>
              <a:rPr lang="mr-IN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день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славный </a:t>
            </a:r>
            <a:endParaRPr lang="ru-RU" sz="48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ень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придёт!</a:t>
            </a:r>
          </a:p>
        </p:txBody>
      </p:sp>
    </p:spTree>
    <p:extLst>
      <p:ext uri="{BB962C8B-B14F-4D97-AF65-F5344CB8AC3E}">
        <p14:creationId xmlns:p14="http://schemas.microsoft.com/office/powerpoint/2010/main" val="119144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смотрю туда, </a:t>
            </a: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сияет свет, </a:t>
            </a: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чудесный </a:t>
            </a: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Вечный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свет.</a:t>
            </a: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Твёрдо верю я – </a:t>
            </a:r>
            <a:endParaRPr lang="ru-RU" sz="48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Впереди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рассвет,</a:t>
            </a: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Долгожданный рассвет.</a:t>
            </a:r>
          </a:p>
        </p:txBody>
      </p:sp>
    </p:spTree>
    <p:extLst>
      <p:ext uri="{BB962C8B-B14F-4D97-AF65-F5344CB8AC3E}">
        <p14:creationId xmlns:p14="http://schemas.microsoft.com/office/powerpoint/2010/main" val="291296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жду, </a:t>
            </a: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Тебя, 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мой и Бог.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смотрю вперёд, 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Верю </a:t>
            </a:r>
            <a:r>
              <a:rPr lang="mr-IN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день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славный </a:t>
            </a:r>
            <a:endParaRPr lang="ru-RU" sz="48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ень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придёт!</a:t>
            </a:r>
          </a:p>
        </p:txBody>
      </p:sp>
    </p:spTree>
    <p:extLst>
      <p:ext uri="{BB962C8B-B14F-4D97-AF65-F5344CB8AC3E}">
        <p14:creationId xmlns:p14="http://schemas.microsoft.com/office/powerpoint/2010/main" val="29371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Твой путь избрал, </a:t>
            </a: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нему пойду,</a:t>
            </a: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Твой путь, </a:t>
            </a:r>
            <a:endParaRPr lang="ru-RU" sz="48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избрал.</a:t>
            </a: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молюсь о том, </a:t>
            </a: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настал,</a:t>
            </a: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Нашей встречи </a:t>
            </a:r>
            <a:endParaRPr lang="ru-RU" sz="48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ень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настал.</a:t>
            </a:r>
          </a:p>
        </p:txBody>
      </p:sp>
    </p:spTree>
    <p:extLst>
      <p:ext uri="{BB962C8B-B14F-4D97-AF65-F5344CB8AC3E}">
        <p14:creationId xmlns:p14="http://schemas.microsoft.com/office/powerpoint/2010/main" val="201938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жду, </a:t>
            </a: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Тебя, 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мой и Бог.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смотрю вперёд, 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Верю </a:t>
            </a:r>
            <a:r>
              <a:rPr lang="mr-IN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день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славный </a:t>
            </a:r>
            <a:endParaRPr lang="ru-RU" sz="48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ень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придёт!</a:t>
            </a:r>
          </a:p>
        </p:txBody>
      </p:sp>
    </p:spTree>
    <p:extLst>
      <p:ext uri="{BB962C8B-B14F-4D97-AF65-F5344CB8AC3E}">
        <p14:creationId xmlns:p14="http://schemas.microsoft.com/office/powerpoint/2010/main" val="119144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гряди, </a:t>
            </a:r>
            <a:endParaRPr lang="ru-RU" sz="48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скорее! 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Молюсь и жду Тебя!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Вижу день </a:t>
            </a:r>
            <a:endParaRPr lang="ru-RU" sz="48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рядущей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славы.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с Тобой желаю я!</a:t>
            </a:r>
          </a:p>
        </p:txBody>
      </p:sp>
    </p:spTree>
    <p:extLst>
      <p:ext uri="{BB962C8B-B14F-4D97-AF65-F5344CB8AC3E}">
        <p14:creationId xmlns:p14="http://schemas.microsoft.com/office/powerpoint/2010/main" val="143229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Ты придёшь, 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Прозвучит труба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поднимет всех святых.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тот славный день 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желаю я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среди </a:t>
            </a:r>
            <a:endParaRPr lang="ru-RU" sz="48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рузей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Твоих.</a:t>
            </a:r>
          </a:p>
        </p:txBody>
      </p:sp>
    </p:spTree>
    <p:extLst>
      <p:ext uri="{BB962C8B-B14F-4D97-AF65-F5344CB8AC3E}">
        <p14:creationId xmlns:p14="http://schemas.microsoft.com/office/powerpoint/2010/main" val="284266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встретимся </a:t>
            </a:r>
            <a:endParaRPr lang="ru-RU" sz="48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облаках, </a:t>
            </a:r>
          </a:p>
          <a:p>
            <a:pPr>
              <a:lnSpc>
                <a:spcPct val="13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вечно быть с Тобой, </a:t>
            </a:r>
          </a:p>
          <a:p>
            <a:pPr>
              <a:lnSpc>
                <a:spcPct val="13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Ты, Иисус, </a:t>
            </a:r>
          </a:p>
          <a:p>
            <a:pPr>
              <a:lnSpc>
                <a:spcPct val="13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Придёшь за мной</a:t>
            </a:r>
          </a:p>
          <a:p>
            <a:pPr>
              <a:lnSpc>
                <a:spcPct val="13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славе неземной. </a:t>
            </a:r>
          </a:p>
        </p:txBody>
      </p:sp>
    </p:spTree>
    <p:extLst>
      <p:ext uri="{BB962C8B-B14F-4D97-AF65-F5344CB8AC3E}">
        <p14:creationId xmlns:p14="http://schemas.microsoft.com/office/powerpoint/2010/main" val="84480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05273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гряди, Иисус, скорее! </a:t>
            </a:r>
          </a:p>
          <a:p>
            <a:pPr>
              <a:lnSpc>
                <a:spcPct val="13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Молюсь и жду Тебя! </a:t>
            </a:r>
          </a:p>
          <a:p>
            <a:pPr>
              <a:lnSpc>
                <a:spcPct val="13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Вижу день </a:t>
            </a:r>
            <a:endParaRPr lang="ru-RU" sz="48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Грядущей </a:t>
            </a: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славы.</a:t>
            </a:r>
          </a:p>
          <a:p>
            <a:pPr>
              <a:lnSpc>
                <a:spcPct val="13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с Тобой желаю я!</a:t>
            </a:r>
          </a:p>
        </p:txBody>
      </p:sp>
    </p:spTree>
    <p:extLst>
      <p:ext uri="{BB962C8B-B14F-4D97-AF65-F5344CB8AC3E}">
        <p14:creationId xmlns:p14="http://schemas.microsoft.com/office/powerpoint/2010/main" val="219228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8573</TotalTime>
  <Words>230</Words>
  <Application>Microsoft Macintosh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234. Жду Тебя, Иисус 4х3</dc:title>
  <dc:creator>Павел Яковлев</dc:creator>
  <cp:lastModifiedBy>Yulia Lisovaya</cp:lastModifiedBy>
  <cp:revision>258</cp:revision>
  <dcterms:created xsi:type="dcterms:W3CDTF">2016-09-02T12:17:38Z</dcterms:created>
  <dcterms:modified xsi:type="dcterms:W3CDTF">2020-11-16T12:43:53Z</dcterms:modified>
</cp:coreProperties>
</file>