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040" r:id="rId2"/>
    <p:sldId id="1056" r:id="rId3"/>
    <p:sldId id="1064" r:id="rId4"/>
    <p:sldId id="1080" r:id="rId5"/>
    <p:sldId id="1068" r:id="rId6"/>
    <p:sldId id="1087" r:id="rId7"/>
    <p:sldId id="1088" r:id="rId8"/>
    <p:sldId id="1083" r:id="rId9"/>
    <p:sldId id="1089" r:id="rId10"/>
    <p:sldId id="1090" r:id="rId11"/>
    <p:sldId id="1086" r:id="rId12"/>
    <p:sldId id="1091" r:id="rId13"/>
    <p:sldId id="1092" r:id="rId14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A2A"/>
    <a:srgbClr val="000000"/>
    <a:srgbClr val="02243A"/>
    <a:srgbClr val="EEC5BB"/>
    <a:srgbClr val="E19CEA"/>
    <a:srgbClr val="FFFFFF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16.11.20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16.11.20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868840"/>
            <a:ext cx="6408712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6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на земле прохожий</a:t>
            </a: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Путь 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лежит 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Мимо дальних планет,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Рядом спутник 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верный – Христос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54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197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404664"/>
            <a:ext cx="9289032" cy="422968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Боже, даруй мне силы</a:t>
            </a:r>
          </a:p>
          <a:p>
            <a:pPr>
              <a:lnSpc>
                <a:spcPct val="13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Крест свой </a:t>
            </a:r>
          </a:p>
          <a:p>
            <a:pPr>
              <a:lnSpc>
                <a:spcPct val="13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терпеньем 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нести,</a:t>
            </a:r>
          </a:p>
          <a:p>
            <a:pPr>
              <a:lnSpc>
                <a:spcPct val="13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в святую Отчизну</a:t>
            </a:r>
          </a:p>
          <a:p>
            <a:pPr>
              <a:lnSpc>
                <a:spcPct val="13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 я с победой войти.</a:t>
            </a:r>
          </a:p>
        </p:txBody>
      </p:sp>
    </p:spTree>
    <p:extLst>
      <p:ext uri="{BB962C8B-B14F-4D97-AF65-F5344CB8AC3E}">
        <p14:creationId xmlns:p14="http://schemas.microsoft.com/office/powerpoint/2010/main" val="2803599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кораблей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могучих 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ракет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мир 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желаний, </a:t>
            </a:r>
            <a:endParaRPr lang="ru-RU" sz="54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мир сладостных грёз...</a:t>
            </a:r>
          </a:p>
          <a:p>
            <a:pPr>
              <a:lnSpc>
                <a:spcPct val="150000"/>
              </a:lnSpc>
            </a:pPr>
            <a:endParaRPr lang="ru-RU" sz="4800" b="1" spc="-150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609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Путь 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лежит 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Мимо дальних планет,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Рядом спутник 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верный – Христос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54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197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04664"/>
            <a:ext cx="9289032" cy="422968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на земле прохожий, </a:t>
            </a:r>
          </a:p>
          <a:p>
            <a:pPr>
              <a:lnSpc>
                <a:spcPct val="13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Миру безмерно чужой.</a:t>
            </a:r>
          </a:p>
          <a:p>
            <a:pPr>
              <a:lnSpc>
                <a:spcPct val="13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 стремятся </a:t>
            </a:r>
          </a:p>
          <a:p>
            <a:pPr>
              <a:lnSpc>
                <a:spcPct val="13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в космос,</a:t>
            </a:r>
          </a:p>
          <a:p>
            <a:pPr>
              <a:lnSpc>
                <a:spcPct val="13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же спешу домой.</a:t>
            </a:r>
          </a:p>
        </p:txBody>
      </p:sp>
    </p:spTree>
    <p:extLst>
      <p:ext uri="{BB962C8B-B14F-4D97-AF65-F5344CB8AC3E}">
        <p14:creationId xmlns:p14="http://schemas.microsoft.com/office/powerpoint/2010/main" val="2912964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кораблей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могучих 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ракет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мир 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желаний, </a:t>
            </a:r>
            <a:endParaRPr lang="ru-RU" sz="54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мир сладостных грёз...</a:t>
            </a:r>
          </a:p>
          <a:p>
            <a:pPr>
              <a:lnSpc>
                <a:spcPct val="150000"/>
              </a:lnSpc>
            </a:pPr>
            <a:endParaRPr lang="ru-RU" sz="4800" b="1" spc="-150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832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Путь 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лежит 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Мимо дальних планет,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Рядом спутник 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верный – Христос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54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798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422968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 надо мной смеётся,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Ложью, </a:t>
            </a:r>
            <a:endParaRPr lang="ru-RU" sz="5400" b="1" dirty="0" smtClean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озором 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клеймит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мой любимый Спаситель</a:t>
            </a:r>
          </a:p>
          <a:p>
            <a:pPr>
              <a:lnSpc>
                <a:spcPct val="11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Ввысь мне </a:t>
            </a:r>
            <a:endParaRPr lang="ru-RU" sz="54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тремиться 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велит.</a:t>
            </a:r>
          </a:p>
        </p:txBody>
      </p:sp>
    </p:spTree>
    <p:extLst>
      <p:ext uri="{BB962C8B-B14F-4D97-AF65-F5344CB8AC3E}">
        <p14:creationId xmlns:p14="http://schemas.microsoft.com/office/powerpoint/2010/main" val="2486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кораблей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могучих 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ракет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мир 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желаний, </a:t>
            </a:r>
            <a:endParaRPr lang="ru-RU" sz="54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мир сладостных грёз...</a:t>
            </a:r>
          </a:p>
          <a:p>
            <a:pPr>
              <a:lnSpc>
                <a:spcPct val="150000"/>
              </a:lnSpc>
            </a:pPr>
            <a:endParaRPr lang="ru-RU" sz="4800" b="1" spc="-150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609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Путь 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лежит 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Мимо дальних планет,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Рядом спутник 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верный – Христос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54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197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404664"/>
            <a:ext cx="9289032" cy="4229689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Ним победить 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смогу 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Лютую злобу врага.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Дружба Х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риста 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Иисуса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Очень мне дорога!</a:t>
            </a:r>
          </a:p>
        </p:txBody>
      </p:sp>
    </p:spTree>
    <p:extLst>
      <p:ext uri="{BB962C8B-B14F-4D97-AF65-F5344CB8AC3E}">
        <p14:creationId xmlns:p14="http://schemas.microsoft.com/office/powerpoint/2010/main" val="3056033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кораблей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могучих 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ракет</a:t>
            </a: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мир </a:t>
            </a:r>
            <a:r>
              <a:rPr lang="ru-RU" sz="5400" b="1" dirty="0" smtClean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желаний, </a:t>
            </a:r>
            <a:endParaRPr lang="ru-RU" sz="54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54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мир сладостных грёз...</a:t>
            </a:r>
          </a:p>
          <a:p>
            <a:pPr>
              <a:lnSpc>
                <a:spcPct val="150000"/>
              </a:lnSpc>
            </a:pPr>
            <a:endParaRPr lang="ru-RU" sz="4800" b="1" spc="-150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609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8610</TotalTime>
  <Words>217</Words>
  <Application>Microsoft Macintosh PowerPoint</Application>
  <PresentationFormat>On-screen Show (4:3)</PresentationFormat>
  <Paragraphs>62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238. Я на земле прохожий 4х3</dc:title>
  <dc:creator>Павел Яковлев</dc:creator>
  <cp:lastModifiedBy>Yulia Lisovaya</cp:lastModifiedBy>
  <cp:revision>251</cp:revision>
  <dcterms:created xsi:type="dcterms:W3CDTF">2016-09-02T12:17:38Z</dcterms:created>
  <dcterms:modified xsi:type="dcterms:W3CDTF">2020-11-16T13:21:24Z</dcterms:modified>
</cp:coreProperties>
</file>