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78" r:id="rId3"/>
    <p:sldId id="310" r:id="rId4"/>
    <p:sldId id="287" r:id="rId5"/>
    <p:sldId id="300" r:id="rId6"/>
    <p:sldId id="311" r:id="rId7"/>
    <p:sldId id="312" r:id="rId8"/>
    <p:sldId id="313" r:id="rId9"/>
    <p:sldId id="314"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p:restoredTop sz="95407" autoAdjust="0"/>
  </p:normalViewPr>
  <p:slideViewPr>
    <p:cSldViewPr snapToGrid="0" snapToObjects="1">
      <p:cViewPr varScale="1">
        <p:scale>
          <a:sx n="179" d="100"/>
          <a:sy n="179" d="100"/>
        </p:scale>
        <p:origin x="-264"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7326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52500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16028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86413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23539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016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08220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482"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22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225825" y="376819"/>
            <a:ext cx="650228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ts val="65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Скоро день </a:t>
            </a:r>
          </a:p>
          <a:p>
            <a:pPr marL="0" indent="0" algn="r">
              <a:lnSpc>
                <a:spcPts val="65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тот придёт</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Скоро день тот придёт –</a:t>
            </a:r>
          </a:p>
          <a:p>
            <a:pPr algn="l" defTabSz="685800">
              <a:spcBef>
                <a:spcPts val="1350"/>
              </a:spcBef>
              <a:buClr>
                <a:srgbClr val="595959"/>
              </a:buClr>
            </a:pPr>
            <a:r>
              <a:rPr lang="ru-RU" sz="4400" b="1" dirty="0">
                <a:solidFill>
                  <a:schemeClr val="tx1"/>
                </a:solidFill>
                <a:latin typeface="Arial"/>
                <a:cs typeface="Arial"/>
              </a:rPr>
              <a:t>Солнце вечности </a:t>
            </a:r>
            <a:r>
              <a:rPr lang="ru-RU" sz="4400" b="1" dirty="0" smtClean="0">
                <a:solidFill>
                  <a:schemeClr val="tx1"/>
                </a:solidFill>
                <a:latin typeface="Arial"/>
                <a:cs typeface="Arial"/>
              </a:rPr>
              <a:t>взойдёт</a:t>
            </a:r>
            <a:r>
              <a:rPr lang="ru-RU" sz="4400" b="1" dirty="0">
                <a:solidFill>
                  <a:schemeClr val="tx1"/>
                </a:solidFill>
                <a:latin typeface="Arial"/>
                <a:cs typeface="Arial"/>
              </a:rPr>
              <a:t>,</a:t>
            </a:r>
          </a:p>
          <a:p>
            <a:pPr algn="l" defTabSz="685800">
              <a:spcBef>
                <a:spcPts val="1350"/>
              </a:spcBef>
              <a:buClr>
                <a:srgbClr val="595959"/>
              </a:buClr>
            </a:pPr>
            <a:r>
              <a:rPr lang="ru-RU" sz="4400" b="1" dirty="0">
                <a:solidFill>
                  <a:schemeClr val="tx1"/>
                </a:solidFill>
                <a:latin typeface="Arial"/>
                <a:cs typeface="Arial"/>
              </a:rPr>
              <a:t>В </a:t>
            </a:r>
            <a:r>
              <a:rPr lang="ru-RU" sz="4400" b="1" dirty="0" smtClean="0">
                <a:solidFill>
                  <a:schemeClr val="tx1"/>
                </a:solidFill>
                <a:latin typeface="Arial"/>
                <a:cs typeface="Arial"/>
              </a:rPr>
              <a:t>Царство </a:t>
            </a:r>
            <a:r>
              <a:rPr lang="ru-RU" sz="4400" b="1" dirty="0">
                <a:solidFill>
                  <a:schemeClr val="tx1"/>
                </a:solidFill>
                <a:latin typeface="Arial"/>
                <a:cs typeface="Arial"/>
              </a:rPr>
              <a:t>света и добра</a:t>
            </a:r>
          </a:p>
          <a:p>
            <a:pPr algn="l" defTabSz="685800">
              <a:spcBef>
                <a:spcPts val="1350"/>
              </a:spcBef>
              <a:buClr>
                <a:srgbClr val="595959"/>
              </a:buClr>
            </a:pPr>
            <a:r>
              <a:rPr lang="ru-RU" sz="4400" b="1" dirty="0">
                <a:solidFill>
                  <a:schemeClr val="tx1"/>
                </a:solidFill>
                <a:latin typeface="Arial"/>
                <a:cs typeface="Arial"/>
              </a:rPr>
              <a:t>Иисус нас приведёт.</a:t>
            </a:r>
          </a:p>
        </p:txBody>
      </p:sp>
    </p:spTree>
    <p:extLst>
      <p:ext uri="{BB962C8B-B14F-4D97-AF65-F5344CB8AC3E}">
        <p14:creationId xmlns:p14="http://schemas.microsoft.com/office/powerpoint/2010/main" val="296398174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Будет мир в стране святой,</a:t>
            </a:r>
          </a:p>
          <a:p>
            <a:pPr algn="l" defTabSz="685800">
              <a:spcBef>
                <a:spcPts val="1350"/>
              </a:spcBef>
              <a:buClr>
                <a:srgbClr val="595959"/>
              </a:buClr>
            </a:pPr>
            <a:r>
              <a:rPr lang="ru-RU" sz="4400" b="1" dirty="0">
                <a:solidFill>
                  <a:schemeClr val="tx1"/>
                </a:solidFill>
                <a:latin typeface="Arial"/>
                <a:cs typeface="Arial"/>
              </a:rPr>
              <a:t>Не нарушит грех покой.</a:t>
            </a:r>
          </a:p>
          <a:p>
            <a:pPr algn="l" defTabSz="685800">
              <a:spcBef>
                <a:spcPts val="1350"/>
              </a:spcBef>
              <a:buClr>
                <a:srgbClr val="595959"/>
              </a:buClr>
            </a:pPr>
            <a:r>
              <a:rPr lang="ru-RU" sz="4400" b="1" dirty="0">
                <a:solidFill>
                  <a:schemeClr val="tx1"/>
                </a:solidFill>
                <a:latin typeface="Arial"/>
                <a:cs typeface="Arial"/>
              </a:rPr>
              <a:t>Что за день, </a:t>
            </a:r>
          </a:p>
          <a:p>
            <a:pPr algn="l" defTabSz="685800">
              <a:spcBef>
                <a:spcPts val="1350"/>
              </a:spcBef>
              <a:buClr>
                <a:srgbClr val="595959"/>
              </a:buClr>
            </a:pPr>
            <a:r>
              <a:rPr lang="ru-RU" sz="4400" b="1" dirty="0">
                <a:solidFill>
                  <a:schemeClr val="tx1"/>
                </a:solidFill>
                <a:latin typeface="Arial"/>
                <a:cs typeface="Arial"/>
              </a:rPr>
              <a:t>Радостный день настаёт!</a:t>
            </a:r>
          </a:p>
        </p:txBody>
      </p:sp>
    </p:spTree>
    <p:extLst>
      <p:ext uri="{BB962C8B-B14F-4D97-AF65-F5344CB8AC3E}">
        <p14:creationId xmlns:p14="http://schemas.microsoft.com/office/powerpoint/2010/main" val="232397738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Скоро день тот придёт, </a:t>
            </a:r>
          </a:p>
          <a:p>
            <a:pPr algn="l" defTabSz="685800">
              <a:spcBef>
                <a:spcPts val="1350"/>
              </a:spcBef>
              <a:buClr>
                <a:srgbClr val="595959"/>
              </a:buClr>
            </a:pPr>
            <a:r>
              <a:rPr lang="ru-RU" sz="4000" b="1" spc="-150" dirty="0">
                <a:solidFill>
                  <a:schemeClr val="tx1"/>
                </a:solidFill>
                <a:latin typeface="Arial"/>
                <a:ea typeface="+mn-ea"/>
                <a:cs typeface="Arial"/>
              </a:rPr>
              <a:t>Царь царей с небес сойдёт.</a:t>
            </a:r>
          </a:p>
          <a:p>
            <a:pPr algn="l" defTabSz="685800">
              <a:spcBef>
                <a:spcPts val="1350"/>
              </a:spcBef>
              <a:buClr>
                <a:srgbClr val="595959"/>
              </a:buClr>
            </a:pPr>
            <a:r>
              <a:rPr lang="ru-RU" sz="4000" b="1" dirty="0">
                <a:solidFill>
                  <a:schemeClr val="tx1"/>
                </a:solidFill>
                <a:latin typeface="Arial"/>
                <a:ea typeface="+mn-ea"/>
                <a:cs typeface="Arial"/>
              </a:rPr>
              <a:t>И со всех концов земли</a:t>
            </a:r>
          </a:p>
          <a:p>
            <a:pPr algn="l" defTabSz="685800">
              <a:spcBef>
                <a:spcPts val="1350"/>
              </a:spcBef>
              <a:buClr>
                <a:srgbClr val="595959"/>
              </a:buClr>
            </a:pPr>
            <a:r>
              <a:rPr lang="ru-RU" sz="4000" b="1" dirty="0">
                <a:solidFill>
                  <a:schemeClr val="tx1"/>
                </a:solidFill>
                <a:latin typeface="Arial"/>
                <a:ea typeface="+mn-ea"/>
                <a:cs typeface="Arial"/>
              </a:rPr>
              <a:t>Свой народ </a:t>
            </a:r>
            <a:r>
              <a:rPr lang="ru-RU" sz="4000" b="1" dirty="0" smtClean="0">
                <a:solidFill>
                  <a:schemeClr val="tx1"/>
                </a:solidFill>
                <a:latin typeface="Arial"/>
                <a:ea typeface="+mn-ea"/>
                <a:cs typeface="Arial"/>
              </a:rPr>
              <a:t>Он </a:t>
            </a:r>
            <a:r>
              <a:rPr lang="ru-RU" sz="4000" b="1" dirty="0">
                <a:solidFill>
                  <a:schemeClr val="tx1"/>
                </a:solidFill>
                <a:latin typeface="Arial"/>
                <a:ea typeface="+mn-ea"/>
                <a:cs typeface="Arial"/>
              </a:rPr>
              <a:t>соберёт.</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401653171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С ликованьем на устах</a:t>
            </a:r>
          </a:p>
          <a:p>
            <a:pPr algn="l" defTabSz="685800">
              <a:spcBef>
                <a:spcPts val="1350"/>
              </a:spcBef>
              <a:buClr>
                <a:srgbClr val="595959"/>
              </a:buClr>
            </a:pPr>
            <a:r>
              <a:rPr lang="ru-RU" sz="4000" b="1" dirty="0">
                <a:solidFill>
                  <a:schemeClr val="tx1"/>
                </a:solidFill>
                <a:latin typeface="Arial"/>
                <a:ea typeface="+mn-ea"/>
                <a:cs typeface="Arial"/>
              </a:rPr>
              <a:t>Встретим Господа Христа.</a:t>
            </a:r>
          </a:p>
          <a:p>
            <a:pPr algn="l" defTabSz="685800">
              <a:spcBef>
                <a:spcPts val="1350"/>
              </a:spcBef>
              <a:buClr>
                <a:srgbClr val="595959"/>
              </a:buClr>
            </a:pPr>
            <a:r>
              <a:rPr lang="ru-RU" sz="4000" b="1" dirty="0">
                <a:solidFill>
                  <a:schemeClr val="tx1"/>
                </a:solidFill>
                <a:latin typeface="Arial"/>
                <a:ea typeface="+mn-ea"/>
                <a:cs typeface="Arial"/>
              </a:rPr>
              <a:t>Что за день, </a:t>
            </a:r>
          </a:p>
          <a:p>
            <a:pPr algn="l" defTabSz="685800">
              <a:spcBef>
                <a:spcPts val="1350"/>
              </a:spcBef>
              <a:buClr>
                <a:srgbClr val="595959"/>
              </a:buClr>
            </a:pPr>
            <a:r>
              <a:rPr lang="ru-RU" sz="4000" b="1" dirty="0">
                <a:solidFill>
                  <a:schemeClr val="tx1"/>
                </a:solidFill>
                <a:latin typeface="Arial"/>
                <a:ea typeface="+mn-ea"/>
                <a:cs typeface="Arial"/>
              </a:rPr>
              <a:t>Радостный день настаёт!</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32045526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Там не будет невзгод,</a:t>
            </a:r>
          </a:p>
          <a:p>
            <a:pPr algn="l" defTabSz="685800">
              <a:spcBef>
                <a:spcPts val="1350"/>
              </a:spcBef>
              <a:buClr>
                <a:srgbClr val="595959"/>
              </a:buClr>
            </a:pPr>
            <a:r>
              <a:rPr lang="ru-RU" sz="4400" b="1" dirty="0">
                <a:solidFill>
                  <a:schemeClr val="tx1"/>
                </a:solidFill>
                <a:latin typeface="Arial"/>
                <a:cs typeface="Arial"/>
              </a:rPr>
              <a:t>Ни болезней, ни забот,</a:t>
            </a:r>
          </a:p>
          <a:p>
            <a:pPr algn="l" defTabSz="685800">
              <a:spcBef>
                <a:spcPts val="1350"/>
              </a:spcBef>
              <a:buClr>
                <a:srgbClr val="595959"/>
              </a:buClr>
            </a:pPr>
            <a:r>
              <a:rPr lang="ru-RU" sz="4400" b="1" dirty="0">
                <a:solidFill>
                  <a:schemeClr val="tx1"/>
                </a:solidFill>
                <a:latin typeface="Arial"/>
                <a:cs typeface="Arial"/>
              </a:rPr>
              <a:t>Слёзы горя с наших глаз</a:t>
            </a:r>
          </a:p>
          <a:p>
            <a:pPr algn="l" defTabSz="685800">
              <a:spcBef>
                <a:spcPts val="1350"/>
              </a:spcBef>
              <a:buClr>
                <a:srgbClr val="595959"/>
              </a:buClr>
            </a:pPr>
            <a:r>
              <a:rPr lang="ru-RU" sz="4400" b="1" dirty="0">
                <a:solidFill>
                  <a:schemeClr val="tx1"/>
                </a:solidFill>
                <a:latin typeface="Arial"/>
                <a:cs typeface="Arial"/>
              </a:rPr>
              <a:t>Навсегда Господь отрёт.</a:t>
            </a:r>
          </a:p>
        </p:txBody>
      </p:sp>
    </p:spTree>
    <p:extLst>
      <p:ext uri="{BB962C8B-B14F-4D97-AF65-F5344CB8AC3E}">
        <p14:creationId xmlns:p14="http://schemas.microsoft.com/office/powerpoint/2010/main" val="162338080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0" y="425131"/>
            <a:ext cx="870730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Только счастье без конца</a:t>
            </a:r>
          </a:p>
          <a:p>
            <a:pPr algn="l" defTabSz="685800">
              <a:spcBef>
                <a:spcPts val="1350"/>
              </a:spcBef>
              <a:buClr>
                <a:srgbClr val="595959"/>
              </a:buClr>
            </a:pPr>
            <a:r>
              <a:rPr lang="ru-RU" sz="4400" b="1" dirty="0">
                <a:solidFill>
                  <a:schemeClr val="tx1"/>
                </a:solidFill>
                <a:latin typeface="Arial"/>
                <a:cs typeface="Arial"/>
              </a:rPr>
              <a:t>В </a:t>
            </a:r>
            <a:r>
              <a:rPr lang="ru-RU" sz="4400" b="1" dirty="0" smtClean="0">
                <a:solidFill>
                  <a:schemeClr val="tx1"/>
                </a:solidFill>
                <a:latin typeface="Arial"/>
                <a:cs typeface="Arial"/>
              </a:rPr>
              <a:t>Царстве </a:t>
            </a:r>
            <a:r>
              <a:rPr lang="ru-RU" sz="4400" b="1" dirty="0">
                <a:solidFill>
                  <a:schemeClr val="tx1"/>
                </a:solidFill>
                <a:latin typeface="Arial"/>
                <a:cs typeface="Arial"/>
              </a:rPr>
              <a:t>нашего </a:t>
            </a:r>
            <a:r>
              <a:rPr lang="ru-RU" sz="4400" b="1" dirty="0" smtClean="0">
                <a:solidFill>
                  <a:schemeClr val="tx1"/>
                </a:solidFill>
                <a:latin typeface="Arial"/>
                <a:cs typeface="Arial"/>
              </a:rPr>
              <a:t>Отца</a:t>
            </a:r>
            <a:r>
              <a:rPr lang="ru-RU" sz="4400" b="1" dirty="0">
                <a:solidFill>
                  <a:schemeClr val="tx1"/>
                </a:solidFill>
                <a:latin typeface="Arial"/>
                <a:cs typeface="Arial"/>
              </a:rPr>
              <a:t>.</a:t>
            </a:r>
          </a:p>
          <a:p>
            <a:pPr algn="l" defTabSz="685800">
              <a:spcBef>
                <a:spcPts val="1350"/>
              </a:spcBef>
              <a:buClr>
                <a:srgbClr val="595959"/>
              </a:buClr>
            </a:pPr>
            <a:r>
              <a:rPr lang="ru-RU" sz="4400" b="1" dirty="0">
                <a:solidFill>
                  <a:schemeClr val="tx1"/>
                </a:solidFill>
                <a:latin typeface="Arial"/>
                <a:cs typeface="Arial"/>
              </a:rPr>
              <a:t>Что за день, </a:t>
            </a:r>
          </a:p>
          <a:p>
            <a:pPr algn="l" defTabSz="685800">
              <a:spcBef>
                <a:spcPts val="1350"/>
              </a:spcBef>
              <a:buClr>
                <a:srgbClr val="595959"/>
              </a:buClr>
            </a:pPr>
            <a:r>
              <a:rPr lang="ru-RU" sz="4400" b="1" dirty="0">
                <a:solidFill>
                  <a:schemeClr val="tx1"/>
                </a:solidFill>
                <a:latin typeface="Arial"/>
                <a:cs typeface="Arial"/>
              </a:rPr>
              <a:t>Радостный день настаёт!</a:t>
            </a:r>
          </a:p>
        </p:txBody>
      </p:sp>
    </p:spTree>
    <p:extLst>
      <p:ext uri="{BB962C8B-B14F-4D97-AF65-F5344CB8AC3E}">
        <p14:creationId xmlns:p14="http://schemas.microsoft.com/office/powerpoint/2010/main" val="165146402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Скоро день тот придёт, </a:t>
            </a:r>
          </a:p>
          <a:p>
            <a:pPr algn="l" defTabSz="685800">
              <a:spcBef>
                <a:spcPts val="1350"/>
              </a:spcBef>
              <a:buClr>
                <a:srgbClr val="595959"/>
              </a:buClr>
            </a:pPr>
            <a:r>
              <a:rPr lang="ru-RU" sz="4000" b="1" spc="-150" dirty="0">
                <a:solidFill>
                  <a:schemeClr val="tx1"/>
                </a:solidFill>
                <a:latin typeface="Arial"/>
                <a:ea typeface="+mn-ea"/>
                <a:cs typeface="Arial"/>
              </a:rPr>
              <a:t>Царь царей с небес сойдёт.</a:t>
            </a:r>
          </a:p>
          <a:p>
            <a:pPr algn="l" defTabSz="685800">
              <a:spcBef>
                <a:spcPts val="1350"/>
              </a:spcBef>
              <a:buClr>
                <a:srgbClr val="595959"/>
              </a:buClr>
            </a:pPr>
            <a:r>
              <a:rPr lang="ru-RU" sz="4000" b="1" dirty="0">
                <a:solidFill>
                  <a:schemeClr val="tx1"/>
                </a:solidFill>
                <a:latin typeface="Arial"/>
                <a:ea typeface="+mn-ea"/>
                <a:cs typeface="Arial"/>
              </a:rPr>
              <a:t>И со всех концов земли</a:t>
            </a:r>
          </a:p>
          <a:p>
            <a:pPr algn="l" defTabSz="685800">
              <a:spcBef>
                <a:spcPts val="1350"/>
              </a:spcBef>
              <a:buClr>
                <a:srgbClr val="595959"/>
              </a:buClr>
            </a:pPr>
            <a:r>
              <a:rPr lang="ru-RU" sz="4000" b="1" dirty="0">
                <a:solidFill>
                  <a:schemeClr val="tx1"/>
                </a:solidFill>
                <a:latin typeface="Arial"/>
                <a:ea typeface="+mn-ea"/>
                <a:cs typeface="Arial"/>
              </a:rPr>
              <a:t>Свой народ </a:t>
            </a:r>
            <a:r>
              <a:rPr lang="ru-RU" sz="4000" b="1" dirty="0" smtClean="0">
                <a:solidFill>
                  <a:schemeClr val="tx1"/>
                </a:solidFill>
                <a:latin typeface="Arial"/>
                <a:ea typeface="+mn-ea"/>
                <a:cs typeface="Arial"/>
              </a:rPr>
              <a:t>Он </a:t>
            </a:r>
            <a:r>
              <a:rPr lang="ru-RU" sz="4000" b="1" dirty="0">
                <a:solidFill>
                  <a:schemeClr val="tx1"/>
                </a:solidFill>
                <a:latin typeface="Arial"/>
                <a:ea typeface="+mn-ea"/>
                <a:cs typeface="Arial"/>
              </a:rPr>
              <a:t>соберёт.</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87584264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С ликованьем на устах</a:t>
            </a:r>
          </a:p>
          <a:p>
            <a:pPr algn="l" defTabSz="685800">
              <a:spcBef>
                <a:spcPts val="1350"/>
              </a:spcBef>
              <a:buClr>
                <a:srgbClr val="595959"/>
              </a:buClr>
            </a:pPr>
            <a:r>
              <a:rPr lang="ru-RU" sz="4000" b="1" dirty="0">
                <a:solidFill>
                  <a:schemeClr val="tx1"/>
                </a:solidFill>
                <a:latin typeface="Arial"/>
                <a:ea typeface="+mn-ea"/>
                <a:cs typeface="Arial"/>
              </a:rPr>
              <a:t>Встретим Господа Христа.</a:t>
            </a:r>
          </a:p>
          <a:p>
            <a:pPr algn="l" defTabSz="685800">
              <a:spcBef>
                <a:spcPts val="1350"/>
              </a:spcBef>
              <a:buClr>
                <a:srgbClr val="595959"/>
              </a:buClr>
            </a:pPr>
            <a:r>
              <a:rPr lang="ru-RU" sz="4000" b="1" dirty="0">
                <a:solidFill>
                  <a:schemeClr val="tx1"/>
                </a:solidFill>
                <a:latin typeface="Arial"/>
                <a:ea typeface="+mn-ea"/>
                <a:cs typeface="Arial"/>
              </a:rPr>
              <a:t>Что за день, </a:t>
            </a:r>
          </a:p>
          <a:p>
            <a:pPr algn="l" defTabSz="685800">
              <a:spcBef>
                <a:spcPts val="1350"/>
              </a:spcBef>
              <a:buClr>
                <a:srgbClr val="595959"/>
              </a:buClr>
            </a:pPr>
            <a:r>
              <a:rPr lang="ru-RU" sz="4000" b="1" dirty="0">
                <a:solidFill>
                  <a:schemeClr val="tx1"/>
                </a:solidFill>
                <a:latin typeface="Arial"/>
                <a:ea typeface="+mn-ea"/>
                <a:cs typeface="Arial"/>
              </a:rPr>
              <a:t>Радостный день настаёт!</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15302727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1264</TotalTime>
  <Words>160</Words>
  <Application>Microsoft Macintosh PowerPoint</Application>
  <PresentationFormat>On-screen Show (16:9)</PresentationFormat>
  <Paragraphs>42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239. Скоро день тот придёт 16х9</dc:title>
  <dc:creator>Павел Яковлев</dc:creator>
  <cp:lastModifiedBy>Yulia Lisovaya</cp:lastModifiedBy>
  <cp:revision>102</cp:revision>
  <dcterms:modified xsi:type="dcterms:W3CDTF">2020-11-16T13:12:50Z</dcterms:modified>
</cp:coreProperties>
</file>