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78" r:id="rId3"/>
    <p:sldId id="310" r:id="rId4"/>
    <p:sldId id="311" r:id="rId5"/>
    <p:sldId id="312" r:id="rId6"/>
    <p:sldId id="313" r:id="rId7"/>
    <p:sldId id="314" r:id="rId8"/>
    <p:sldId id="315" r:id="rId9"/>
    <p:sldId id="31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2500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1769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381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224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388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6625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7742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25825"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Надежды свет</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spc="-150" dirty="0">
                <a:solidFill>
                  <a:schemeClr val="tx1"/>
                </a:solidFill>
                <a:latin typeface="Arial"/>
                <a:cs typeface="Arial"/>
              </a:rPr>
              <a:t>Надежды свет </a:t>
            </a:r>
          </a:p>
          <a:p>
            <a:pPr algn="l" defTabSz="685800">
              <a:spcBef>
                <a:spcPts val="1350"/>
              </a:spcBef>
              <a:buClr>
                <a:srgbClr val="595959"/>
              </a:buClr>
            </a:pPr>
            <a:r>
              <a:rPr lang="ru-RU" sz="4400" b="1" spc="-150" dirty="0">
                <a:solidFill>
                  <a:schemeClr val="tx1"/>
                </a:solidFill>
                <a:latin typeface="Arial"/>
                <a:cs typeface="Arial"/>
              </a:rPr>
              <a:t>Горит в </a:t>
            </a:r>
            <a:r>
              <a:rPr lang="ru-RU" sz="4400" b="1" spc="-150" dirty="0" smtClean="0">
                <a:solidFill>
                  <a:schemeClr val="tx1"/>
                </a:solidFill>
                <a:latin typeface="Arial"/>
                <a:cs typeface="Arial"/>
              </a:rPr>
              <a:t>моей </a:t>
            </a:r>
            <a:r>
              <a:rPr lang="ru-RU" sz="4400" b="1" spc="-150" dirty="0">
                <a:solidFill>
                  <a:schemeClr val="tx1"/>
                </a:solidFill>
                <a:latin typeface="Arial"/>
                <a:cs typeface="Arial"/>
              </a:rPr>
              <a:t>груди,</a:t>
            </a:r>
          </a:p>
          <a:p>
            <a:pPr algn="l" defTabSz="685800">
              <a:spcBef>
                <a:spcPts val="1350"/>
              </a:spcBef>
              <a:buClr>
                <a:srgbClr val="595959"/>
              </a:buClr>
            </a:pPr>
            <a:r>
              <a:rPr lang="ru-RU" sz="4400" b="1" spc="-150" dirty="0">
                <a:solidFill>
                  <a:schemeClr val="tx1"/>
                </a:solidFill>
                <a:latin typeface="Arial"/>
                <a:cs typeface="Arial"/>
              </a:rPr>
              <a:t>Что славный день тот </a:t>
            </a:r>
            <a:r>
              <a:rPr lang="ru-RU" sz="4400" b="1" spc="-150" dirty="0" smtClean="0">
                <a:solidFill>
                  <a:schemeClr val="tx1"/>
                </a:solidFill>
                <a:latin typeface="Arial"/>
                <a:cs typeface="Arial"/>
              </a:rPr>
              <a:t>недалёк</a:t>
            </a:r>
            <a:r>
              <a:rPr lang="ru-RU" sz="4400" b="1" spc="-150" dirty="0">
                <a:solidFill>
                  <a:schemeClr val="tx1"/>
                </a:solidFill>
                <a:latin typeface="Arial"/>
                <a:cs typeface="Arial"/>
              </a:rPr>
              <a:t>,</a:t>
            </a:r>
          </a:p>
          <a:p>
            <a:pPr algn="l" defTabSz="685800">
              <a:spcBef>
                <a:spcPts val="1350"/>
              </a:spcBef>
              <a:buClr>
                <a:srgbClr val="595959"/>
              </a:buClr>
            </a:pPr>
            <a:r>
              <a:rPr lang="ru-RU" sz="4400" b="1" i="1" spc="-150" dirty="0" smtClean="0">
                <a:solidFill>
                  <a:srgbClr val="7F7F7F"/>
                </a:solidFill>
                <a:latin typeface="Arial"/>
                <a:cs typeface="Arial"/>
              </a:rPr>
              <a:t>(Что </a:t>
            </a:r>
            <a:r>
              <a:rPr lang="ru-RU" sz="4400" b="1" i="1" spc="-150" dirty="0">
                <a:solidFill>
                  <a:srgbClr val="7F7F7F"/>
                </a:solidFill>
                <a:latin typeface="Arial"/>
                <a:cs typeface="Arial"/>
              </a:rPr>
              <a:t>день тот </a:t>
            </a:r>
            <a:r>
              <a:rPr lang="ru-RU" sz="4400" b="1" i="1" spc="-150" dirty="0" smtClean="0">
                <a:solidFill>
                  <a:srgbClr val="7F7F7F"/>
                </a:solidFill>
                <a:latin typeface="Arial"/>
                <a:cs typeface="Arial"/>
              </a:rPr>
              <a:t>недалёк),</a:t>
            </a:r>
            <a:endParaRPr lang="ru-RU" sz="4400" b="1" i="1" spc="-150" dirty="0">
              <a:solidFill>
                <a:srgbClr val="7F7F7F"/>
              </a:solidFill>
              <a:latin typeface="Arial"/>
              <a:cs typeface="Arial"/>
            </a:endParaRP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Когда </a:t>
            </a:r>
            <a:r>
              <a:rPr lang="ru-RU" sz="4400" b="1" dirty="0" smtClean="0">
                <a:solidFill>
                  <a:schemeClr val="tx1"/>
                </a:solidFill>
                <a:latin typeface="Arial"/>
                <a:cs typeface="Arial"/>
              </a:rPr>
              <a:t>сияньем </a:t>
            </a:r>
            <a:r>
              <a:rPr lang="ru-RU" sz="4400" b="1" dirty="0">
                <a:solidFill>
                  <a:schemeClr val="tx1"/>
                </a:solidFill>
                <a:latin typeface="Arial"/>
                <a:cs typeface="Arial"/>
              </a:rPr>
              <a:t>света впереди</a:t>
            </a:r>
          </a:p>
          <a:p>
            <a:pPr algn="l" defTabSz="685800">
              <a:spcBef>
                <a:spcPts val="1350"/>
              </a:spcBef>
              <a:buClr>
                <a:srgbClr val="595959"/>
              </a:buClr>
            </a:pPr>
            <a:r>
              <a:rPr lang="ru-RU" sz="4400" b="1" dirty="0">
                <a:solidFill>
                  <a:schemeClr val="tx1"/>
                </a:solidFill>
                <a:latin typeface="Arial"/>
                <a:cs typeface="Arial"/>
              </a:rPr>
              <a:t>Зажжётся заревом восток!</a:t>
            </a:r>
          </a:p>
          <a:p>
            <a:pPr algn="l" defTabSz="685800">
              <a:spcBef>
                <a:spcPts val="1350"/>
              </a:spcBef>
              <a:buClr>
                <a:srgbClr val="595959"/>
              </a:buClr>
            </a:pPr>
            <a:r>
              <a:rPr lang="ru-RU" sz="4400" b="1" i="1" dirty="0" smtClean="0">
                <a:solidFill>
                  <a:srgbClr val="7F7F7F"/>
                </a:solidFill>
                <a:latin typeface="Arial"/>
                <a:cs typeface="Arial"/>
              </a:rPr>
              <a:t>(Зарёй </a:t>
            </a:r>
            <a:r>
              <a:rPr lang="ru-RU" sz="4400" b="1" i="1" dirty="0">
                <a:solidFill>
                  <a:srgbClr val="7F7F7F"/>
                </a:solidFill>
                <a:latin typeface="Arial"/>
                <a:cs typeface="Arial"/>
              </a:rPr>
              <a:t>восток</a:t>
            </a:r>
            <a:r>
              <a:rPr lang="ru-RU" sz="4400" b="1" i="1" dirty="0" smtClean="0">
                <a:solidFill>
                  <a:srgbClr val="7F7F7F"/>
                </a:solidFill>
                <a:latin typeface="Arial"/>
                <a:cs typeface="Arial"/>
              </a:rPr>
              <a:t>!)</a:t>
            </a:r>
            <a:endParaRPr lang="ru-RU" sz="4400" b="1" i="1" dirty="0">
              <a:solidFill>
                <a:srgbClr val="7F7F7F"/>
              </a:solidFill>
              <a:latin typeface="Arial"/>
              <a:cs typeface="Arial"/>
            </a:endParaRPr>
          </a:p>
        </p:txBody>
      </p:sp>
    </p:spTree>
    <p:extLst>
      <p:ext uri="{BB962C8B-B14F-4D97-AF65-F5344CB8AC3E}">
        <p14:creationId xmlns:p14="http://schemas.microsoft.com/office/powerpoint/2010/main" val="232397738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Час пророческий настал, </a:t>
            </a:r>
          </a:p>
          <a:p>
            <a:pPr algn="l" defTabSz="685800">
              <a:spcBef>
                <a:spcPts val="1350"/>
              </a:spcBef>
              <a:buClr>
                <a:srgbClr val="595959"/>
              </a:buClr>
            </a:pPr>
            <a:r>
              <a:rPr lang="ru-RU" sz="4400" b="1" dirty="0">
                <a:solidFill>
                  <a:schemeClr val="tx1"/>
                </a:solidFill>
                <a:latin typeface="Arial"/>
                <a:cs typeface="Arial"/>
              </a:rPr>
              <a:t>Чтоб народ везде воспрял, </a:t>
            </a:r>
          </a:p>
          <a:p>
            <a:pPr algn="l" defTabSz="685800">
              <a:spcBef>
                <a:spcPts val="1350"/>
              </a:spcBef>
              <a:buClr>
                <a:srgbClr val="595959"/>
              </a:buClr>
            </a:pPr>
            <a:r>
              <a:rPr lang="ru-RU" sz="4400" b="1" dirty="0">
                <a:solidFill>
                  <a:schemeClr val="tx1"/>
                </a:solidFill>
                <a:latin typeface="Arial"/>
                <a:cs typeface="Arial"/>
              </a:rPr>
              <a:t>Чтоб гремело средь людей:</a:t>
            </a:r>
          </a:p>
          <a:p>
            <a:pPr algn="l" defTabSz="685800">
              <a:spcBef>
                <a:spcPts val="1350"/>
              </a:spcBef>
              <a:buClr>
                <a:srgbClr val="595959"/>
              </a:buClr>
            </a:pPr>
            <a:r>
              <a:rPr lang="ru-RU" sz="4400" b="1" dirty="0">
                <a:solidFill>
                  <a:schemeClr val="tx1"/>
                </a:solidFill>
                <a:latin typeface="Arial"/>
                <a:cs typeface="Arial"/>
              </a:rPr>
              <a:t>“Аллилуйя, Царь царей!”</a:t>
            </a:r>
          </a:p>
        </p:txBody>
      </p:sp>
    </p:spTree>
    <p:extLst>
      <p:ext uri="{BB962C8B-B14F-4D97-AF65-F5344CB8AC3E}">
        <p14:creationId xmlns:p14="http://schemas.microsoft.com/office/powerpoint/2010/main" val="177301592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Надежды свет </a:t>
            </a:r>
          </a:p>
          <a:p>
            <a:pPr algn="l" defTabSz="685800">
              <a:spcBef>
                <a:spcPts val="1350"/>
              </a:spcBef>
              <a:buClr>
                <a:srgbClr val="595959"/>
              </a:buClr>
            </a:pPr>
            <a:r>
              <a:rPr lang="ru-RU" sz="4400" b="1" dirty="0">
                <a:solidFill>
                  <a:schemeClr val="tx1"/>
                </a:solidFill>
                <a:latin typeface="Arial"/>
                <a:cs typeface="Arial"/>
              </a:rPr>
              <a:t>Нам светит впереди! </a:t>
            </a:r>
          </a:p>
          <a:p>
            <a:pPr algn="l" defTabSz="685800">
              <a:spcBef>
                <a:spcPts val="1350"/>
              </a:spcBef>
              <a:buClr>
                <a:srgbClr val="595959"/>
              </a:buClr>
            </a:pPr>
            <a:r>
              <a:rPr lang="ru-RU" sz="4400" b="1" dirty="0" smtClean="0">
                <a:solidFill>
                  <a:schemeClr val="tx1"/>
                </a:solidFill>
                <a:latin typeface="Arial"/>
                <a:cs typeface="Arial"/>
              </a:rPr>
              <a:t>Гряди</a:t>
            </a:r>
            <a:r>
              <a:rPr lang="ru-RU" sz="4400" b="1" dirty="0">
                <a:solidFill>
                  <a:schemeClr val="tx1"/>
                </a:solidFill>
                <a:latin typeface="Arial"/>
                <a:cs typeface="Arial"/>
              </a:rPr>
              <a:t>, Спаситель наш, </a:t>
            </a:r>
          </a:p>
          <a:p>
            <a:pPr algn="l" defTabSz="685800">
              <a:spcBef>
                <a:spcPts val="1350"/>
              </a:spcBef>
              <a:buClr>
                <a:srgbClr val="595959"/>
              </a:buClr>
            </a:pPr>
            <a:r>
              <a:rPr lang="ru-RU" sz="4400" b="1" dirty="0" smtClean="0">
                <a:solidFill>
                  <a:schemeClr val="tx1"/>
                </a:solidFill>
                <a:latin typeface="Arial"/>
                <a:cs typeface="Arial"/>
              </a:rPr>
              <a:t>Гряди</a:t>
            </a:r>
            <a:r>
              <a:rPr lang="ru-RU" sz="4400" b="1" dirty="0">
                <a:solidFill>
                  <a:schemeClr val="tx1"/>
                </a:solidFill>
                <a:latin typeface="Arial"/>
                <a:cs typeface="Arial"/>
              </a:rPr>
              <a:t>! </a:t>
            </a:r>
          </a:p>
        </p:txBody>
      </p:sp>
    </p:spTree>
    <p:extLst>
      <p:ext uri="{BB962C8B-B14F-4D97-AF65-F5344CB8AC3E}">
        <p14:creationId xmlns:p14="http://schemas.microsoft.com/office/powerpoint/2010/main" val="36268287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О, что за радость </a:t>
            </a:r>
            <a:r>
              <a:rPr lang="ru-RU" sz="4400" b="1" dirty="0" smtClean="0">
                <a:solidFill>
                  <a:schemeClr val="tx1"/>
                </a:solidFill>
                <a:latin typeface="Arial"/>
                <a:cs typeface="Arial"/>
              </a:rPr>
              <a:t> </a:t>
            </a:r>
            <a:endParaRPr lang="ru-RU" sz="4400" b="1" dirty="0">
              <a:solidFill>
                <a:schemeClr val="tx1"/>
              </a:solidFill>
              <a:latin typeface="Arial"/>
              <a:cs typeface="Arial"/>
            </a:endParaRPr>
          </a:p>
          <a:p>
            <a:pPr algn="l" defTabSz="685800">
              <a:spcBef>
                <a:spcPts val="1350"/>
              </a:spcBef>
              <a:buClr>
                <a:srgbClr val="595959"/>
              </a:buClr>
            </a:pPr>
            <a:r>
              <a:rPr lang="ru-RU" sz="4400" b="1" dirty="0" smtClean="0">
                <a:solidFill>
                  <a:schemeClr val="tx1"/>
                </a:solidFill>
                <a:latin typeface="Arial"/>
                <a:cs typeface="Arial"/>
              </a:rPr>
              <a:t>Ждёт нас </a:t>
            </a:r>
            <a:r>
              <a:rPr lang="ru-RU" sz="4400" b="1" dirty="0">
                <a:solidFill>
                  <a:schemeClr val="tx1"/>
                </a:solidFill>
                <a:latin typeface="Arial"/>
                <a:cs typeface="Arial"/>
              </a:rPr>
              <a:t>впереди, </a:t>
            </a:r>
          </a:p>
          <a:p>
            <a:pPr algn="l" defTabSz="685800">
              <a:spcBef>
                <a:spcPts val="1350"/>
              </a:spcBef>
              <a:buClr>
                <a:srgbClr val="595959"/>
              </a:buClr>
            </a:pPr>
            <a:r>
              <a:rPr lang="ru-RU" sz="4400" b="1" dirty="0">
                <a:solidFill>
                  <a:schemeClr val="tx1"/>
                </a:solidFill>
                <a:latin typeface="Arial"/>
                <a:cs typeface="Arial"/>
              </a:rPr>
              <a:t>Когда Спаситель наш придёт! </a:t>
            </a:r>
          </a:p>
          <a:p>
            <a:pPr algn="l" defTabSz="685800">
              <a:spcBef>
                <a:spcPts val="1350"/>
              </a:spcBef>
              <a:buClr>
                <a:srgbClr val="595959"/>
              </a:buClr>
            </a:pPr>
            <a:r>
              <a:rPr lang="ru-RU" sz="4400" b="1" i="1" dirty="0" smtClean="0">
                <a:solidFill>
                  <a:srgbClr val="7F7F7F"/>
                </a:solidFill>
                <a:latin typeface="Arial"/>
                <a:cs typeface="Arial"/>
              </a:rPr>
              <a:t>(Спаситель </a:t>
            </a:r>
            <a:r>
              <a:rPr lang="ru-RU" sz="4400" b="1" i="1" dirty="0">
                <a:solidFill>
                  <a:srgbClr val="7F7F7F"/>
                </a:solidFill>
                <a:latin typeface="Arial"/>
                <a:cs typeface="Arial"/>
              </a:rPr>
              <a:t>наш придёт</a:t>
            </a:r>
            <a:r>
              <a:rPr lang="ru-RU" sz="4400" b="1" i="1" dirty="0" smtClean="0">
                <a:solidFill>
                  <a:srgbClr val="7F7F7F"/>
                </a:solidFill>
                <a:latin typeface="Arial"/>
                <a:cs typeface="Arial"/>
              </a:rPr>
              <a:t>!) </a:t>
            </a:r>
            <a:endParaRPr lang="ru-RU" sz="4400" b="1" i="1" dirty="0">
              <a:solidFill>
                <a:srgbClr val="7F7F7F"/>
              </a:solidFill>
              <a:latin typeface="Arial"/>
              <a:cs typeface="Arial"/>
            </a:endParaRPr>
          </a:p>
        </p:txBody>
      </p:sp>
    </p:spTree>
    <p:extLst>
      <p:ext uri="{BB962C8B-B14F-4D97-AF65-F5344CB8AC3E}">
        <p14:creationId xmlns:p14="http://schemas.microsoft.com/office/powerpoint/2010/main" val="132757037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Вот почему </a:t>
            </a:r>
          </a:p>
          <a:p>
            <a:pPr algn="l" defTabSz="685800">
              <a:spcBef>
                <a:spcPts val="1350"/>
              </a:spcBef>
              <a:buClr>
                <a:srgbClr val="595959"/>
              </a:buClr>
            </a:pPr>
            <a:r>
              <a:rPr lang="ru-RU" sz="4400" b="1" dirty="0">
                <a:solidFill>
                  <a:schemeClr val="tx1"/>
                </a:solidFill>
                <a:latin typeface="Arial"/>
                <a:cs typeface="Arial"/>
              </a:rPr>
              <a:t>С надеждою в груди</a:t>
            </a:r>
          </a:p>
          <a:p>
            <a:pPr algn="l" defTabSz="685800">
              <a:spcBef>
                <a:spcPts val="1350"/>
              </a:spcBef>
              <a:buClr>
                <a:srgbClr val="595959"/>
              </a:buClr>
            </a:pPr>
            <a:r>
              <a:rPr lang="ru-RU" sz="4400" b="1" dirty="0">
                <a:solidFill>
                  <a:schemeClr val="tx1"/>
                </a:solidFill>
                <a:latin typeface="Arial"/>
                <a:cs typeface="Arial"/>
              </a:rPr>
              <a:t>Душа ликует и поёт! </a:t>
            </a:r>
          </a:p>
          <a:p>
            <a:pPr algn="l" defTabSz="685800">
              <a:spcBef>
                <a:spcPts val="1350"/>
              </a:spcBef>
              <a:buClr>
                <a:srgbClr val="595959"/>
              </a:buClr>
            </a:pPr>
            <a:r>
              <a:rPr lang="ru-RU" sz="4400" b="1" i="1" dirty="0" smtClean="0">
                <a:solidFill>
                  <a:srgbClr val="7F7F7F"/>
                </a:solidFill>
                <a:latin typeface="Arial"/>
                <a:cs typeface="Arial"/>
              </a:rPr>
              <a:t>(Душа </a:t>
            </a:r>
            <a:r>
              <a:rPr lang="ru-RU" sz="4400" b="1" i="1" dirty="0">
                <a:solidFill>
                  <a:srgbClr val="7F7F7F"/>
                </a:solidFill>
                <a:latin typeface="Arial"/>
                <a:cs typeface="Arial"/>
              </a:rPr>
              <a:t>поёт</a:t>
            </a:r>
            <a:r>
              <a:rPr lang="ru-RU" sz="4400" b="1" i="1" dirty="0" smtClean="0">
                <a:solidFill>
                  <a:srgbClr val="7F7F7F"/>
                </a:solidFill>
                <a:latin typeface="Arial"/>
                <a:cs typeface="Arial"/>
              </a:rPr>
              <a:t>!)</a:t>
            </a:r>
            <a:endParaRPr lang="ru-RU" sz="4400" b="1" i="1" dirty="0">
              <a:solidFill>
                <a:srgbClr val="7F7F7F"/>
              </a:solidFill>
              <a:latin typeface="Arial"/>
              <a:cs typeface="Arial"/>
            </a:endParaRPr>
          </a:p>
        </p:txBody>
      </p:sp>
    </p:spTree>
    <p:extLst>
      <p:ext uri="{BB962C8B-B14F-4D97-AF65-F5344CB8AC3E}">
        <p14:creationId xmlns:p14="http://schemas.microsoft.com/office/powerpoint/2010/main" val="41994646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Церковь </a:t>
            </a:r>
            <a:r>
              <a:rPr lang="ru-RU" sz="4400" b="1" dirty="0" smtClean="0">
                <a:solidFill>
                  <a:schemeClr val="tx1"/>
                </a:solidFill>
                <a:latin typeface="Arial"/>
                <a:cs typeface="Arial"/>
              </a:rPr>
              <a:t>Божья</a:t>
            </a:r>
            <a:r>
              <a:rPr lang="ru-RU" sz="4400" b="1" dirty="0">
                <a:solidFill>
                  <a:schemeClr val="tx1"/>
                </a:solidFill>
                <a:latin typeface="Arial"/>
                <a:cs typeface="Arial"/>
              </a:rPr>
              <a:t>, ободрись! </a:t>
            </a:r>
          </a:p>
          <a:p>
            <a:pPr algn="l" defTabSz="685800">
              <a:spcBef>
                <a:spcPts val="1350"/>
              </a:spcBef>
              <a:buClr>
                <a:srgbClr val="595959"/>
              </a:buClr>
            </a:pPr>
            <a:r>
              <a:rPr lang="ru-RU" sz="4400" b="1" dirty="0">
                <a:solidFill>
                  <a:schemeClr val="tx1"/>
                </a:solidFill>
                <a:latin typeface="Arial"/>
                <a:cs typeface="Arial"/>
              </a:rPr>
              <a:t>Силой свыше облекись, </a:t>
            </a:r>
          </a:p>
          <a:p>
            <a:pPr algn="l" defTabSz="685800">
              <a:spcBef>
                <a:spcPts val="1350"/>
              </a:spcBef>
              <a:buClr>
                <a:srgbClr val="595959"/>
              </a:buClr>
            </a:pPr>
            <a:r>
              <a:rPr lang="ru-RU" sz="4400" b="1" dirty="0">
                <a:solidFill>
                  <a:schemeClr val="tx1"/>
                </a:solidFill>
                <a:latin typeface="Arial"/>
                <a:cs typeface="Arial"/>
              </a:rPr>
              <a:t>Пусть звучит среди людей:</a:t>
            </a:r>
          </a:p>
          <a:p>
            <a:pPr algn="l" defTabSz="685800">
              <a:spcBef>
                <a:spcPts val="1350"/>
              </a:spcBef>
              <a:buClr>
                <a:srgbClr val="595959"/>
              </a:buClr>
            </a:pPr>
            <a:r>
              <a:rPr lang="ru-RU" sz="4400" b="1" dirty="0">
                <a:solidFill>
                  <a:schemeClr val="tx1"/>
                </a:solidFill>
                <a:latin typeface="Arial"/>
                <a:cs typeface="Arial"/>
              </a:rPr>
              <a:t>“Иисус есть Царь царей!” </a:t>
            </a:r>
          </a:p>
        </p:txBody>
      </p:sp>
    </p:spTree>
    <p:extLst>
      <p:ext uri="{BB962C8B-B14F-4D97-AF65-F5344CB8AC3E}">
        <p14:creationId xmlns:p14="http://schemas.microsoft.com/office/powerpoint/2010/main" val="313567041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0" y="425131"/>
            <a:ext cx="870730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cs typeface="Arial"/>
              </a:rPr>
              <a:t>Надежды свет </a:t>
            </a:r>
          </a:p>
          <a:p>
            <a:pPr algn="l" defTabSz="685800">
              <a:spcBef>
                <a:spcPts val="1350"/>
              </a:spcBef>
              <a:buClr>
                <a:srgbClr val="595959"/>
              </a:buClr>
            </a:pPr>
            <a:r>
              <a:rPr lang="ru-RU" sz="4400" b="1" dirty="0">
                <a:solidFill>
                  <a:schemeClr val="tx1"/>
                </a:solidFill>
                <a:latin typeface="Arial"/>
                <a:cs typeface="Arial"/>
              </a:rPr>
              <a:t>Нам светит впереди! </a:t>
            </a:r>
          </a:p>
          <a:p>
            <a:pPr algn="l" defTabSz="685800">
              <a:spcBef>
                <a:spcPts val="1350"/>
              </a:spcBef>
              <a:buClr>
                <a:srgbClr val="595959"/>
              </a:buClr>
            </a:pPr>
            <a:r>
              <a:rPr lang="ru-RU" sz="4400" b="1" dirty="0" smtClean="0">
                <a:solidFill>
                  <a:schemeClr val="tx1"/>
                </a:solidFill>
                <a:latin typeface="Arial"/>
                <a:cs typeface="Arial"/>
              </a:rPr>
              <a:t>Гряди</a:t>
            </a:r>
            <a:r>
              <a:rPr lang="ru-RU" sz="4400" b="1" dirty="0">
                <a:solidFill>
                  <a:schemeClr val="tx1"/>
                </a:solidFill>
                <a:latin typeface="Arial"/>
                <a:cs typeface="Arial"/>
              </a:rPr>
              <a:t>, Спаситель наш, </a:t>
            </a:r>
          </a:p>
          <a:p>
            <a:pPr algn="l" defTabSz="685800">
              <a:spcBef>
                <a:spcPts val="1350"/>
              </a:spcBef>
              <a:buClr>
                <a:srgbClr val="595959"/>
              </a:buClr>
            </a:pPr>
            <a:r>
              <a:rPr lang="ru-RU" sz="4400" b="1" dirty="0">
                <a:solidFill>
                  <a:schemeClr val="tx1"/>
                </a:solidFill>
                <a:latin typeface="Arial"/>
                <a:cs typeface="Arial"/>
              </a:rPr>
              <a:t>Гряди! </a:t>
            </a:r>
          </a:p>
        </p:txBody>
      </p:sp>
    </p:spTree>
    <p:extLst>
      <p:ext uri="{BB962C8B-B14F-4D97-AF65-F5344CB8AC3E}">
        <p14:creationId xmlns:p14="http://schemas.microsoft.com/office/powerpoint/2010/main" val="26964833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1289</TotalTime>
  <Words>139</Words>
  <Application>Microsoft Macintosh PowerPoint</Application>
  <PresentationFormat>On-screen Show (16:9)</PresentationFormat>
  <Paragraphs>32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240. Надежды свет 16х9</dc:title>
  <dc:creator>Павел Яковлев</dc:creator>
  <cp:lastModifiedBy>Yulia Lisovaya</cp:lastModifiedBy>
  <cp:revision>103</cp:revision>
  <dcterms:modified xsi:type="dcterms:W3CDTF">2020-11-16T13:28:40Z</dcterms:modified>
</cp:coreProperties>
</file>