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2" r:id="rId4"/>
    <p:sldId id="1060" r:id="rId5"/>
    <p:sldId id="1054" r:id="rId6"/>
    <p:sldId id="1055" r:id="rId7"/>
    <p:sldId id="1061" r:id="rId8"/>
    <p:sldId id="1057" r:id="rId9"/>
    <p:sldId id="1058" r:id="rId10"/>
    <p:sldId id="1062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Тебе, хвала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сердце, и уста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 святой мольбою: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ждём Тебя</a:t>
            </a:r>
            <a:r>
              <a:rPr lang="ru-RU" sz="5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5400" b="1" spc="-15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наш, гряди!</a:t>
            </a:r>
          </a:p>
        </p:txBody>
      </p:sp>
    </p:spTree>
    <p:extLst>
      <p:ext uri="{BB962C8B-B14F-4D97-AF65-F5344CB8AC3E}">
        <p14:creationId xmlns:p14="http://schemas.microsoft.com/office/powerpoint/2010/main" val="33902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Тебе, хвала,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мира!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нам, Своим рабам,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Доверил труд святой.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Коснись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уст огнём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чистого горнила,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весть Твоя польётся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Пламенной рекой.</a:t>
            </a:r>
          </a:p>
        </p:txBody>
      </p:sp>
    </p:spTree>
    <p:extLst>
      <p:ext uri="{BB962C8B-B14F-4D97-AF65-F5344CB8AC3E}">
        <p14:creationId xmlns:p14="http://schemas.microsoft.com/office/powerpoint/2010/main" val="977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Коснись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уст огнём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Из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чистого горнила,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весть Твоя польётся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Пламенной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рекой.</a:t>
            </a:r>
          </a:p>
        </p:txBody>
      </p:sp>
    </p:spTree>
    <p:extLst>
      <p:ext uri="{BB962C8B-B14F-4D97-AF65-F5344CB8AC3E}">
        <p14:creationId xmlns:p14="http://schemas.microsoft.com/office/powerpoint/2010/main" val="69410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наш состав,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— только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ерсть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земная.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если изольёшь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нас Твой Дух Святой,</a:t>
            </a:r>
          </a:p>
        </p:txBody>
      </p:sp>
    </p:spTree>
    <p:extLst>
      <p:ext uri="{BB962C8B-B14F-4D97-AF65-F5344CB8AC3E}">
        <p14:creationId xmlns:p14="http://schemas.microsoft.com/office/powerpoint/2010/main" val="261553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Трёхангельская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края и до края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Сиянием небес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Охватит шар земной.</a:t>
            </a:r>
          </a:p>
        </p:txBody>
      </p:sp>
    </p:spTree>
    <p:extLst>
      <p:ext uri="{BB962C8B-B14F-4D97-AF65-F5344CB8AC3E}">
        <p14:creationId xmlns:p14="http://schemas.microsoft.com/office/powerpoint/2010/main" val="299513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Трёхангельская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и до края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Сиянием небес</a:t>
            </a:r>
          </a:p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Охватит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 земной.</a:t>
            </a:r>
          </a:p>
        </p:txBody>
      </p:sp>
    </p:spTree>
    <p:extLst>
      <p:ext uri="{BB962C8B-B14F-4D97-AF65-F5344CB8AC3E}">
        <p14:creationId xmlns:p14="http://schemas.microsoft.com/office/powerpoint/2010/main" val="22727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Склоняемся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Господь,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смиренье пред Тобою.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Утренней Звезды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234929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сердце, и уста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 святой мольбою: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ждём Тебя!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наш, гряди!</a:t>
            </a:r>
          </a:p>
        </p:txBody>
      </p:sp>
    </p:spTree>
    <p:extLst>
      <p:ext uri="{BB962C8B-B14F-4D97-AF65-F5344CB8AC3E}">
        <p14:creationId xmlns:p14="http://schemas.microsoft.com/office/powerpoint/2010/main" val="94234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8449</TotalTime>
  <Words>134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248</cp:revision>
  <dcterms:created xsi:type="dcterms:W3CDTF">2016-09-02T12:17:38Z</dcterms:created>
  <dcterms:modified xsi:type="dcterms:W3CDTF">2020-11-25T12:16:17Z</dcterms:modified>
</cp:coreProperties>
</file>