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040" r:id="rId2"/>
    <p:sldId id="1051" r:id="rId3"/>
    <p:sldId id="1055" r:id="rId4"/>
    <p:sldId id="1044" r:id="rId5"/>
    <p:sldId id="1056" r:id="rId6"/>
    <p:sldId id="1057" r:id="rId7"/>
    <p:sldId id="1058" r:id="rId8"/>
    <p:sldId id="1063" r:id="rId9"/>
    <p:sldId id="1064" r:id="rId10"/>
    <p:sldId id="1059" r:id="rId11"/>
    <p:sldId id="1060" r:id="rId12"/>
    <p:sldId id="1065" r:id="rId13"/>
    <p:sldId id="1066" r:id="rId14"/>
    <p:sldId id="1061" r:id="rId15"/>
    <p:sldId id="1062" r:id="rId16"/>
    <p:sldId id="1067" r:id="rId17"/>
    <p:sldId id="1068" r:id="rId1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1" d="100"/>
          <a:sy n="131" d="100"/>
        </p:scale>
        <p:origin x="-1168" y="-12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25.11.20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25.11.20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8517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Пойте громче гимн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рузей, ослабевших 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пути, —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334445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Ближним 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весть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любви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нести,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296789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Царство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войдём.</a:t>
            </a:r>
          </a:p>
        </p:txBody>
      </p:sp>
    </p:spTree>
    <p:extLst>
      <p:ext uri="{BB962C8B-B14F-4D97-AF65-F5344CB8AC3E}">
        <p14:creationId xmlns:p14="http://schemas.microsoft.com/office/powerpoint/2010/main" val="200892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 греха пройдёт,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вечности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Взойдёт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84458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нас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дёт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мы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 жить,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41899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сможет зло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счастье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Омрачить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268059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Царство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войдём.</a:t>
            </a:r>
          </a:p>
        </p:txBody>
      </p:sp>
    </p:spTree>
    <p:extLst>
      <p:ext uri="{BB962C8B-B14F-4D97-AF65-F5344CB8AC3E}">
        <p14:creationId xmlns:p14="http://schemas.microsoft.com/office/powerpoint/2010/main" val="200892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 греха пройдёт,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вечности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Взойдёт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84458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Пойте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громче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имн, тот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адует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сердца,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Христом идти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решили до конца,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5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Царство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 греха пройдёт,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вечности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Взойдёт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12643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верно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мире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Господу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служить,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202575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 даст силы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отступить,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68192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1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будем там,</a:t>
            </a:r>
          </a:p>
          <a:p>
            <a:pPr>
              <a:lnSpc>
                <a:spcPct val="110000"/>
              </a:lnSpc>
            </a:pP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(Скоро будем там)</a:t>
            </a: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Царство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Божие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войдём.</a:t>
            </a:r>
          </a:p>
        </p:txBody>
      </p:sp>
    </p:spTree>
    <p:extLst>
      <p:ext uri="{BB962C8B-B14F-4D97-AF65-F5344CB8AC3E}">
        <p14:creationId xmlns:p14="http://schemas.microsoft.com/office/powerpoint/2010/main" val="200892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 греха пройдёт,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Солнце вечности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Взойдёт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 мы войдём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небесный дом!</a:t>
            </a:r>
          </a:p>
        </p:txBody>
      </p:sp>
    </p:spTree>
    <p:extLst>
      <p:ext uri="{BB962C8B-B14F-4D97-AF65-F5344CB8AC3E}">
        <p14:creationId xmlns:p14="http://schemas.microsoft.com/office/powerpoint/2010/main" val="84458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8453</TotalTime>
  <Words>224</Words>
  <Application>Microsoft Macintosh PowerPoint</Application>
  <PresentationFormat>On-screen Show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255</cp:revision>
  <dcterms:created xsi:type="dcterms:W3CDTF">2016-09-02T12:17:38Z</dcterms:created>
  <dcterms:modified xsi:type="dcterms:W3CDTF">2020-11-25T12:38:48Z</dcterms:modified>
</cp:coreProperties>
</file>