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5" r:id="rId2"/>
    <p:sldId id="269" r:id="rId3"/>
    <p:sldId id="276" r:id="rId4"/>
    <p:sldId id="277" r:id="rId5"/>
    <p:sldId id="278" r:id="rId6"/>
    <p:sldId id="282" r:id="rId7"/>
    <p:sldId id="280"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68"/>
    <p:restoredTop sz="93195" autoAdjust="0"/>
  </p:normalViewPr>
  <p:slideViewPr>
    <p:cSldViewPr snapToGrid="0" snapToObjects="1">
      <p:cViewPr>
        <p:scale>
          <a:sx n="145" d="100"/>
          <a:sy n="145" d="100"/>
        </p:scale>
        <p:origin x="-2192" y="-1200"/>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51957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73132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52868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73132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22202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0" y="0"/>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494508" y="1068551"/>
            <a:ext cx="6484595" cy="125785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54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Небесный город</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20" y="227036"/>
            <a:ext cx="9141179"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179486" y="227036"/>
            <a:ext cx="9636716"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defRPr/>
            </a:pPr>
            <a:r>
              <a:rPr lang="ru-RU" sz="4100" b="1" kern="1200" dirty="0">
                <a:solidFill>
                  <a:srgbClr val="465466">
                    <a:lumMod val="50000"/>
                  </a:srgbClr>
                </a:solidFill>
                <a:latin typeface="Arial" panose="020B0604020202020204" pitchFamily="34" charset="0"/>
                <a:ea typeface="+mn-ea"/>
                <a:cs typeface="Arial" panose="020B0604020202020204" pitchFamily="34" charset="0"/>
              </a:rPr>
              <a:t>О как прекрасен Небесный город! </a:t>
            </a:r>
            <a:br>
              <a:rPr lang="ru-RU" sz="4100" b="1" kern="1200" dirty="0">
                <a:solidFill>
                  <a:srgbClr val="465466">
                    <a:lumMod val="50000"/>
                  </a:srgbClr>
                </a:solidFill>
                <a:latin typeface="Arial" panose="020B0604020202020204" pitchFamily="34" charset="0"/>
                <a:ea typeface="+mn-ea"/>
                <a:cs typeface="Arial" panose="020B0604020202020204" pitchFamily="34" charset="0"/>
              </a:rPr>
            </a:br>
            <a:r>
              <a:rPr lang="en-US" sz="4100" b="1" kern="1200" dirty="0">
                <a:solidFill>
                  <a:schemeClr val="bg2">
                    <a:lumMod val="50000"/>
                  </a:schemeClr>
                </a:solidFill>
                <a:latin typeface="Arial" panose="020B0604020202020204" pitchFamily="34" charset="0"/>
                <a:ea typeface="+mn-ea"/>
                <a:cs typeface="Arial" panose="020B0604020202020204" pitchFamily="34" charset="0"/>
              </a:rPr>
              <a:t>[</a:t>
            </a:r>
            <a:r>
              <a:rPr lang="ru-RU" sz="4100" b="1" kern="1200" dirty="0">
                <a:solidFill>
                  <a:schemeClr val="bg2">
                    <a:lumMod val="50000"/>
                  </a:schemeClr>
                </a:solidFill>
                <a:latin typeface="Arial" panose="020B0604020202020204" pitchFamily="34" charset="0"/>
                <a:ea typeface="+mn-ea"/>
                <a:cs typeface="Arial" panose="020B0604020202020204" pitchFamily="34" charset="0"/>
              </a:rPr>
              <a:t>город </a:t>
            </a:r>
            <a:r>
              <a:rPr lang="ru-RU" sz="4100" b="1" kern="1200" dirty="0" smtClean="0">
                <a:solidFill>
                  <a:schemeClr val="bg2">
                    <a:lumMod val="50000"/>
                  </a:schemeClr>
                </a:solidFill>
                <a:latin typeface="Arial" panose="020B0604020202020204" pitchFamily="34" charset="0"/>
                <a:ea typeface="+mn-ea"/>
                <a:cs typeface="Arial" panose="020B0604020202020204" pitchFamily="34" charset="0"/>
              </a:rPr>
              <a:t>Небесный</a:t>
            </a:r>
            <a:r>
              <a:rPr lang="en-US" sz="4100" b="1" kern="1200" dirty="0">
                <a:solidFill>
                  <a:schemeClr val="bg2">
                    <a:lumMod val="50000"/>
                  </a:schemeClr>
                </a:solidFill>
                <a:latin typeface="Arial" panose="020B0604020202020204" pitchFamily="34" charset="0"/>
                <a:ea typeface="+mn-ea"/>
                <a:cs typeface="Arial" panose="020B0604020202020204" pitchFamily="34" charset="0"/>
              </a:rPr>
              <a:t>]</a:t>
            </a:r>
            <a:endParaRPr lang="ru-RU" sz="4100" b="1" kern="1200" dirty="0">
              <a:solidFill>
                <a:schemeClr val="bg2">
                  <a:lumMod val="50000"/>
                </a:schemeClr>
              </a:solidFill>
              <a:latin typeface="Arial" panose="020B0604020202020204" pitchFamily="34" charset="0"/>
              <a:ea typeface="+mn-ea"/>
              <a:cs typeface="Arial" panose="020B0604020202020204" pitchFamily="34" charset="0"/>
            </a:endParaRPr>
          </a:p>
          <a:p>
            <a:pPr algn="l" defTabSz="914355" hangingPunct="1">
              <a:defRPr/>
            </a:pPr>
            <a:r>
              <a:rPr lang="ru-RU" sz="4100" b="1" kern="1200" dirty="0">
                <a:solidFill>
                  <a:srgbClr val="465466">
                    <a:lumMod val="50000"/>
                  </a:srgbClr>
                </a:solidFill>
                <a:latin typeface="Arial" panose="020B0604020202020204" pitchFamily="34" charset="0"/>
                <a:ea typeface="+mn-ea"/>
                <a:cs typeface="Arial" panose="020B0604020202020204" pitchFamily="34" charset="0"/>
              </a:rPr>
              <a:t>Мы его любим, нам он дорог!</a:t>
            </a:r>
            <a:br>
              <a:rPr lang="ru-RU" sz="4100" b="1" kern="1200" dirty="0">
                <a:solidFill>
                  <a:srgbClr val="465466">
                    <a:lumMod val="50000"/>
                  </a:srgbClr>
                </a:solidFill>
                <a:latin typeface="Arial" panose="020B0604020202020204" pitchFamily="34" charset="0"/>
                <a:ea typeface="+mn-ea"/>
                <a:cs typeface="Arial" panose="020B0604020202020204" pitchFamily="34" charset="0"/>
              </a:rPr>
            </a:br>
            <a:r>
              <a:rPr lang="en-US" sz="4100" b="1" kern="1200" dirty="0">
                <a:solidFill>
                  <a:schemeClr val="bg2">
                    <a:lumMod val="50000"/>
                  </a:schemeClr>
                </a:solidFill>
                <a:latin typeface="Arial" panose="020B0604020202020204" pitchFamily="34" charset="0"/>
                <a:ea typeface="+mn-ea"/>
                <a:cs typeface="Arial" panose="020B0604020202020204" pitchFamily="34" charset="0"/>
              </a:rPr>
              <a:t>[</a:t>
            </a:r>
            <a:r>
              <a:rPr lang="ru-RU" sz="4100" b="1" kern="1200" dirty="0">
                <a:solidFill>
                  <a:schemeClr val="bg2">
                    <a:lumMod val="50000"/>
                  </a:schemeClr>
                </a:solidFill>
                <a:latin typeface="Arial" panose="020B0604020202020204" pitchFamily="34" charset="0"/>
                <a:ea typeface="+mn-ea"/>
                <a:cs typeface="Arial" panose="020B0604020202020204" pitchFamily="34" charset="0"/>
              </a:rPr>
              <a:t>город чудесный</a:t>
            </a:r>
            <a:r>
              <a:rPr lang="en-US" sz="4100" b="1" kern="1200" dirty="0">
                <a:solidFill>
                  <a:schemeClr val="bg2">
                    <a:lumMod val="50000"/>
                  </a:schemeClr>
                </a:solidFill>
                <a:latin typeface="Arial" panose="020B0604020202020204" pitchFamily="34" charset="0"/>
                <a:ea typeface="+mn-ea"/>
                <a:cs typeface="Arial" panose="020B0604020202020204" pitchFamily="34" charset="0"/>
              </a:rPr>
              <a:t>]</a:t>
            </a:r>
            <a:endParaRPr lang="ru-RU" sz="4100" b="1" kern="1200" dirty="0">
              <a:solidFill>
                <a:schemeClr val="bg2">
                  <a:lumMod val="50000"/>
                </a:schemeClr>
              </a:solidFill>
              <a:latin typeface="Arial" panose="020B0604020202020204" pitchFamily="34" charset="0"/>
              <a:ea typeface="+mn-ea"/>
              <a:cs typeface="Arial" panose="020B0604020202020204" pitchFamily="34" charset="0"/>
            </a:endParaRPr>
          </a:p>
          <a:p>
            <a:pPr algn="l" defTabSz="914355" hangingPunct="1">
              <a:defRPr/>
            </a:pPr>
            <a:r>
              <a:rPr lang="ru-RU" sz="4100" b="1" kern="1200" dirty="0">
                <a:solidFill>
                  <a:srgbClr val="465466">
                    <a:lumMod val="50000"/>
                  </a:srgbClr>
                </a:solidFill>
                <a:latin typeface="Arial" panose="020B0604020202020204" pitchFamily="34" charset="0"/>
                <a:ea typeface="+mn-ea"/>
                <a:cs typeface="Arial" panose="020B0604020202020204" pitchFamily="34" charset="0"/>
              </a:rPr>
              <a:t>Чудное место, где Сам Творец</a:t>
            </a:r>
          </a:p>
          <a:p>
            <a:pPr algn="l" defTabSz="914355" hangingPunct="1">
              <a:defRPr/>
            </a:pPr>
            <a:r>
              <a:rPr lang="ru-RU" sz="4100" b="1" kern="1200" dirty="0">
                <a:solidFill>
                  <a:srgbClr val="465466">
                    <a:lumMod val="50000"/>
                  </a:srgbClr>
                </a:solidFill>
                <a:latin typeface="Arial" panose="020B0604020202020204" pitchFamily="34" charset="0"/>
                <a:ea typeface="+mn-ea"/>
                <a:cs typeface="Arial" panose="020B0604020202020204" pitchFamily="34" charset="0"/>
              </a:rPr>
              <a:t>Нас ожидает там, в славе небес.</a:t>
            </a:r>
            <a:endParaRPr lang="x-none" sz="41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182569" y="27864"/>
            <a:ext cx="9514587" cy="381974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10000"/>
              </a:lnSpc>
              <a:defRPr/>
            </a:pPr>
            <a:r>
              <a:rPr lang="ru-RU" sz="4000" b="1" kern="1200" dirty="0">
                <a:solidFill>
                  <a:srgbClr val="465466">
                    <a:lumMod val="50000"/>
                  </a:srgbClr>
                </a:solidFill>
                <a:latin typeface="Arial" panose="020B0604020202020204" pitchFamily="34" charset="0"/>
                <a:ea typeface="+mn-ea"/>
                <a:cs typeface="Arial" panose="020B0604020202020204" pitchFamily="34" charset="0"/>
              </a:rPr>
              <a:t>Светом прекрасным </a:t>
            </a:r>
            <a:endParaRPr lang="ru-RU" sz="4000" b="1" kern="1200" dirty="0" smtClean="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10000"/>
              </a:lnSpc>
              <a:defRPr/>
            </a:pPr>
            <a:r>
              <a:rPr lang="ru-RU" sz="4000" b="1" kern="1200" dirty="0">
                <a:solidFill>
                  <a:srgbClr val="465466">
                    <a:lumMod val="50000"/>
                  </a:srgbClr>
                </a:solidFill>
                <a:latin typeface="Arial" panose="020B0604020202020204" pitchFamily="34" charset="0"/>
                <a:ea typeface="+mn-ea"/>
                <a:cs typeface="Arial" panose="020B0604020202020204" pitchFamily="34" charset="0"/>
              </a:rPr>
              <a:t>С</a:t>
            </a:r>
            <a:r>
              <a:rPr lang="ru-RU" sz="4000" b="1" kern="1200" dirty="0" smtClean="0">
                <a:solidFill>
                  <a:srgbClr val="465466">
                    <a:lumMod val="50000"/>
                  </a:srgbClr>
                </a:solidFill>
                <a:latin typeface="Arial" panose="020B0604020202020204" pitchFamily="34" charset="0"/>
                <a:ea typeface="+mn-ea"/>
                <a:cs typeface="Arial" panose="020B0604020202020204" pitchFamily="34" charset="0"/>
              </a:rPr>
              <a:t>ияют </a:t>
            </a:r>
            <a:r>
              <a:rPr lang="ru-RU" sz="4000" b="1" kern="1200" dirty="0">
                <a:solidFill>
                  <a:srgbClr val="465466">
                    <a:lumMod val="50000"/>
                  </a:srgbClr>
                </a:solidFill>
                <a:latin typeface="Arial" panose="020B0604020202020204" pitchFamily="34" charset="0"/>
                <a:ea typeface="+mn-ea"/>
                <a:cs typeface="Arial" panose="020B0604020202020204" pitchFamily="34" charset="0"/>
              </a:rPr>
              <a:t>венцы.</a:t>
            </a:r>
          </a:p>
          <a:p>
            <a:pPr algn="l" defTabSz="914355" hangingPunct="1">
              <a:lnSpc>
                <a:spcPct val="110000"/>
              </a:lnSpc>
              <a:defRPr/>
            </a:pPr>
            <a:r>
              <a:rPr lang="ru-RU" sz="4000" b="1" kern="1200" dirty="0">
                <a:solidFill>
                  <a:srgbClr val="465466">
                    <a:lumMod val="50000"/>
                  </a:srgbClr>
                </a:solidFill>
                <a:latin typeface="Arial" panose="020B0604020202020204" pitchFamily="34" charset="0"/>
                <a:ea typeface="+mn-ea"/>
                <a:cs typeface="Arial" panose="020B0604020202020204" pitchFamily="34" charset="0"/>
              </a:rPr>
              <a:t>Перед Иисусом преклонимся мы.</a:t>
            </a:r>
          </a:p>
          <a:p>
            <a:pPr algn="l" defTabSz="914355" hangingPunct="1">
              <a:lnSpc>
                <a:spcPct val="110000"/>
              </a:lnSpc>
              <a:defRPr/>
            </a:pPr>
            <a:r>
              <a:rPr lang="ru-RU" sz="4000" b="1" kern="1200" dirty="0">
                <a:solidFill>
                  <a:srgbClr val="465466">
                    <a:lumMod val="50000"/>
                  </a:srgbClr>
                </a:solidFill>
                <a:latin typeface="Arial" panose="020B0604020202020204" pitchFamily="34" charset="0"/>
                <a:ea typeface="+mn-ea"/>
                <a:cs typeface="Arial" panose="020B0604020202020204" pitchFamily="34" charset="0"/>
              </a:rPr>
              <a:t>В белых </a:t>
            </a:r>
            <a:r>
              <a:rPr lang="ru-RU" sz="4000" b="1" kern="1200" dirty="0" smtClean="0">
                <a:solidFill>
                  <a:srgbClr val="465466">
                    <a:lumMod val="50000"/>
                  </a:srgbClr>
                </a:solidFill>
                <a:latin typeface="Arial" panose="020B0604020202020204" pitchFamily="34" charset="0"/>
                <a:ea typeface="+mn-ea"/>
                <a:cs typeface="Arial" panose="020B0604020202020204" pitchFamily="34" charset="0"/>
              </a:rPr>
              <a:t>одеждах</a:t>
            </a:r>
            <a:endParaRPr lang="en-US" sz="4000" b="1" kern="1200" dirty="0" smtClean="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10000"/>
              </a:lnSpc>
              <a:defRPr/>
            </a:pPr>
            <a:r>
              <a:rPr lang="ru-RU" sz="4000" b="1" kern="1200" dirty="0" smtClean="0">
                <a:solidFill>
                  <a:srgbClr val="465466">
                    <a:lumMod val="50000"/>
                  </a:srgbClr>
                </a:solidFill>
                <a:latin typeface="Arial" panose="020B0604020202020204" pitchFamily="34" charset="0"/>
                <a:ea typeface="+mn-ea"/>
                <a:cs typeface="Arial" panose="020B0604020202020204" pitchFamily="34" charset="0"/>
              </a:rPr>
              <a:t>Весь </a:t>
            </a:r>
            <a:r>
              <a:rPr lang="ru-RU" sz="4000" b="1" kern="1200" dirty="0">
                <a:solidFill>
                  <a:srgbClr val="465466">
                    <a:lumMod val="50000"/>
                  </a:srgbClr>
                </a:solidFill>
                <a:latin typeface="Arial" panose="020B0604020202020204" pitchFamily="34" charset="0"/>
                <a:ea typeface="+mn-ea"/>
                <a:cs typeface="Arial" panose="020B0604020202020204" pitchFamily="34" charset="0"/>
              </a:rPr>
              <a:t>Божий народ</a:t>
            </a:r>
          </a:p>
          <a:p>
            <a:pPr algn="l" defTabSz="914355" hangingPunct="1">
              <a:lnSpc>
                <a:spcPct val="110000"/>
              </a:lnSpc>
              <a:defRPr/>
            </a:pPr>
            <a:r>
              <a:rPr lang="ru-RU" sz="4000" b="1" kern="1200" dirty="0">
                <a:solidFill>
                  <a:srgbClr val="465466">
                    <a:lumMod val="50000"/>
                  </a:srgbClr>
                </a:solidFill>
                <a:latin typeface="Arial" panose="020B0604020202020204" pitchFamily="34" charset="0"/>
                <a:ea typeface="+mn-ea"/>
                <a:cs typeface="Arial" panose="020B0604020202020204" pitchFamily="34" charset="0"/>
              </a:rPr>
              <a:t>Перед престолом вечно поёт</a:t>
            </a:r>
            <a:r>
              <a:rPr lang="ru-RU" sz="4000" b="1" kern="1200" dirty="0" smtClean="0">
                <a:solidFill>
                  <a:srgbClr val="465466">
                    <a:lumMod val="50000"/>
                  </a:srgbClr>
                </a:solidFill>
                <a:latin typeface="Arial" panose="020B0604020202020204" pitchFamily="34" charset="0"/>
                <a:ea typeface="+mn-ea"/>
                <a:cs typeface="Arial" panose="020B0604020202020204" pitchFamily="34" charset="0"/>
              </a:rPr>
              <a:t>:</a:t>
            </a:r>
            <a:endParaRPr lang="ru-RU" sz="40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4751799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185198" y="305810"/>
            <a:ext cx="9216763"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«Ты достоин хвалы!</a:t>
            </a:r>
          </a:p>
          <a:p>
            <a:pPr algn="l" defTabSz="914355" hangingPunct="1">
              <a:defRPr/>
            </a:pP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Всю </a:t>
            </a:r>
            <a:r>
              <a:rPr lang="ru-RU" sz="4400" b="1" kern="1200" dirty="0">
                <a:solidFill>
                  <a:srgbClr val="465466">
                    <a:lumMod val="50000"/>
                  </a:srgbClr>
                </a:solidFill>
                <a:latin typeface="Arial" panose="020B0604020202020204" pitchFamily="34" charset="0"/>
                <a:ea typeface="+mn-ea"/>
                <a:cs typeface="Arial" panose="020B0604020202020204" pitchFamily="34" charset="0"/>
              </a:rPr>
              <a:t>славу Ты прими,</a:t>
            </a:r>
          </a:p>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Дивный Спаситель, </a:t>
            </a:r>
          </a:p>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Господь, Ты Вечный </a:t>
            </a: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наш Бог!»</a:t>
            </a:r>
          </a:p>
          <a:p>
            <a:pPr algn="l" defTabSz="914355" hangingPunct="1">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	</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			</a:t>
            </a:r>
            <a:r>
              <a:rPr lang="en-US" sz="4000" b="1" kern="1200" dirty="0" smtClean="0">
                <a:solidFill>
                  <a:schemeClr val="bg2">
                    <a:lumMod val="50000"/>
                  </a:schemeClr>
                </a:solidFill>
                <a:latin typeface="Arial" panose="020B0604020202020204" pitchFamily="34" charset="0"/>
                <a:cs typeface="Arial" panose="020B0604020202020204" pitchFamily="34" charset="0"/>
              </a:rPr>
              <a:t>[</a:t>
            </a:r>
            <a:r>
              <a:rPr lang="ru-RU" sz="4000" b="1" kern="1200" dirty="0" smtClean="0">
                <a:solidFill>
                  <a:schemeClr val="tx2"/>
                </a:solidFill>
                <a:latin typeface="Arial" panose="020B0604020202020204" pitchFamily="34" charset="0"/>
                <a:ea typeface="+mn-ea"/>
                <a:cs typeface="Arial" panose="020B0604020202020204" pitchFamily="34" charset="0"/>
              </a:rPr>
              <a:t>Вечный</a:t>
            </a:r>
            <a:r>
              <a:rPr lang="en-US" sz="4000" b="1" kern="1200" dirty="0" smtClean="0">
                <a:solidFill>
                  <a:schemeClr val="bg2">
                    <a:lumMod val="50000"/>
                  </a:schemeClr>
                </a:solidFill>
                <a:latin typeface="Arial" panose="020B0604020202020204" pitchFamily="34" charset="0"/>
                <a:cs typeface="Arial" panose="020B0604020202020204" pitchFamily="34" charset="0"/>
              </a:rPr>
              <a:t>]</a:t>
            </a:r>
            <a:endParaRPr lang="ru-RU" sz="4000" b="1" kern="1200" dirty="0">
              <a:solidFill>
                <a:schemeClr val="bg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6795566"/>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073931"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182569" y="27864"/>
            <a:ext cx="9864542" cy="381974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10000"/>
              </a:lnSpc>
              <a:defRPr/>
            </a:pPr>
            <a:r>
              <a:rPr lang="ru-RU" sz="4100" b="1" kern="1200" dirty="0">
                <a:solidFill>
                  <a:srgbClr val="465466">
                    <a:lumMod val="50000"/>
                  </a:srgbClr>
                </a:solidFill>
                <a:latin typeface="Arial" panose="020B0604020202020204" pitchFamily="34" charset="0"/>
                <a:ea typeface="+mn-ea"/>
                <a:cs typeface="Arial" panose="020B0604020202020204" pitchFamily="34" charset="0"/>
              </a:rPr>
              <a:t>Дни </a:t>
            </a:r>
            <a:r>
              <a:rPr lang="ru-RU" sz="4100" b="1" kern="1200" dirty="0" smtClean="0">
                <a:solidFill>
                  <a:srgbClr val="465466">
                    <a:lumMod val="50000"/>
                  </a:srgbClr>
                </a:solidFill>
                <a:latin typeface="Arial" panose="020B0604020202020204" pitchFamily="34" charset="0"/>
                <a:ea typeface="+mn-ea"/>
                <a:cs typeface="Arial" panose="020B0604020202020204" pitchFamily="34" charset="0"/>
              </a:rPr>
              <a:t>там </a:t>
            </a:r>
            <a:r>
              <a:rPr lang="ru-RU" sz="4100" b="1" kern="1200" dirty="0">
                <a:solidFill>
                  <a:srgbClr val="465466">
                    <a:lumMod val="50000"/>
                  </a:srgbClr>
                </a:solidFill>
                <a:latin typeface="Arial" panose="020B0604020202020204" pitchFamily="34" charset="0"/>
                <a:ea typeface="+mn-ea"/>
                <a:cs typeface="Arial" panose="020B0604020202020204" pitchFamily="34" charset="0"/>
              </a:rPr>
              <a:t>прекрасны, </a:t>
            </a:r>
            <a:endParaRPr lang="ru-RU" sz="4100" b="1" kern="1200" dirty="0" smtClean="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10000"/>
              </a:lnSpc>
              <a:defRPr/>
            </a:pPr>
            <a:r>
              <a:rPr lang="ru-RU" sz="4100" b="1" kern="1200" dirty="0">
                <a:solidFill>
                  <a:srgbClr val="465466">
                    <a:lumMod val="50000"/>
                  </a:srgbClr>
                </a:solidFill>
                <a:latin typeface="Arial" panose="020B0604020202020204" pitchFamily="34" charset="0"/>
                <a:ea typeface="+mn-ea"/>
                <a:cs typeface="Arial" panose="020B0604020202020204" pitchFamily="34" charset="0"/>
              </a:rPr>
              <a:t>И</a:t>
            </a:r>
            <a:r>
              <a:rPr lang="ru-RU" sz="4100" b="1" kern="1200" dirty="0" smtClean="0">
                <a:solidFill>
                  <a:srgbClr val="465466">
                    <a:lumMod val="50000"/>
                  </a:srgbClr>
                </a:solidFill>
                <a:latin typeface="Arial" panose="020B0604020202020204" pitchFamily="34" charset="0"/>
                <a:ea typeface="+mn-ea"/>
                <a:cs typeface="Arial" panose="020B0604020202020204" pitchFamily="34" charset="0"/>
              </a:rPr>
              <a:t> </a:t>
            </a:r>
            <a:r>
              <a:rPr lang="ru-RU" sz="4100" b="1" kern="1200" dirty="0">
                <a:solidFill>
                  <a:srgbClr val="465466">
                    <a:lumMod val="50000"/>
                  </a:srgbClr>
                </a:solidFill>
                <a:latin typeface="Arial" panose="020B0604020202020204" pitchFamily="34" charset="0"/>
                <a:ea typeface="+mn-ea"/>
                <a:cs typeface="Arial" panose="020B0604020202020204" pitchFamily="34" charset="0"/>
              </a:rPr>
              <a:t>свет без конца.</a:t>
            </a:r>
          </a:p>
          <a:p>
            <a:pPr algn="l" defTabSz="914355" hangingPunct="1">
              <a:lnSpc>
                <a:spcPct val="110000"/>
              </a:lnSpc>
              <a:defRPr/>
            </a:pPr>
            <a:r>
              <a:rPr lang="ru-RU" sz="4100" b="1" kern="1200" dirty="0">
                <a:solidFill>
                  <a:srgbClr val="465466">
                    <a:lumMod val="50000"/>
                  </a:srgbClr>
                </a:solidFill>
                <a:latin typeface="Arial" panose="020B0604020202020204" pitchFamily="34" charset="0"/>
                <a:ea typeface="+mn-ea"/>
                <a:cs typeface="Arial" panose="020B0604020202020204" pitchFamily="34" charset="0"/>
              </a:rPr>
              <a:t>Ангелы служат во славу Творца.</a:t>
            </a:r>
          </a:p>
          <a:p>
            <a:pPr algn="l" defTabSz="914355" hangingPunct="1">
              <a:lnSpc>
                <a:spcPct val="110000"/>
              </a:lnSpc>
              <a:defRPr/>
            </a:pPr>
            <a:r>
              <a:rPr lang="ru-RU" sz="4100" b="1" kern="1200" dirty="0">
                <a:solidFill>
                  <a:srgbClr val="465466">
                    <a:lumMod val="50000"/>
                  </a:srgbClr>
                </a:solidFill>
                <a:latin typeface="Arial" panose="020B0604020202020204" pitchFamily="34" charset="0"/>
                <a:ea typeface="+mn-ea"/>
                <a:cs typeface="Arial" panose="020B0604020202020204" pitchFamily="34" charset="0"/>
              </a:rPr>
              <a:t>Дивные песни звучат в небесах,</a:t>
            </a:r>
          </a:p>
          <a:p>
            <a:pPr algn="l" defTabSz="914355" hangingPunct="1">
              <a:lnSpc>
                <a:spcPct val="110000"/>
              </a:lnSpc>
              <a:defRPr/>
            </a:pPr>
            <a:r>
              <a:rPr lang="ru-RU" sz="4100" b="1" kern="1200" dirty="0">
                <a:solidFill>
                  <a:srgbClr val="465466">
                    <a:lumMod val="50000"/>
                  </a:srgbClr>
                </a:solidFill>
                <a:latin typeface="Arial" panose="020B0604020202020204" pitchFamily="34" charset="0"/>
                <a:ea typeface="+mn-ea"/>
                <a:cs typeface="Arial" panose="020B0604020202020204" pitchFamily="34" charset="0"/>
              </a:rPr>
              <a:t>Каждый спасённый </a:t>
            </a:r>
            <a:endParaRPr lang="ru-RU" sz="4100" b="1" kern="1200" dirty="0" smtClean="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10000"/>
              </a:lnSpc>
              <a:defRPr/>
            </a:pPr>
            <a:r>
              <a:rPr lang="ru-RU" sz="4100" b="1" kern="1200" dirty="0">
                <a:solidFill>
                  <a:srgbClr val="465466">
                    <a:lumMod val="50000"/>
                  </a:srgbClr>
                </a:solidFill>
                <a:latin typeface="Arial" panose="020B0604020202020204" pitchFamily="34" charset="0"/>
                <a:ea typeface="+mn-ea"/>
                <a:cs typeface="Arial" panose="020B0604020202020204" pitchFamily="34" charset="0"/>
              </a:rPr>
              <a:t>Т</a:t>
            </a:r>
            <a:r>
              <a:rPr lang="ru-RU" sz="4100" b="1" kern="1200" dirty="0" smtClean="0">
                <a:solidFill>
                  <a:srgbClr val="465466">
                    <a:lumMod val="50000"/>
                  </a:srgbClr>
                </a:solidFill>
                <a:latin typeface="Arial" panose="020B0604020202020204" pitchFamily="34" charset="0"/>
                <a:ea typeface="+mn-ea"/>
                <a:cs typeface="Arial" panose="020B0604020202020204" pitchFamily="34" charset="0"/>
              </a:rPr>
              <a:t>ам </a:t>
            </a:r>
            <a:r>
              <a:rPr lang="ru-RU" sz="4100" b="1" kern="1200" dirty="0">
                <a:solidFill>
                  <a:srgbClr val="465466">
                    <a:lumMod val="50000"/>
                  </a:srgbClr>
                </a:solidFill>
                <a:latin typeface="Arial" panose="020B0604020202020204" pitchFamily="34" charset="0"/>
                <a:ea typeface="+mn-ea"/>
                <a:cs typeface="Arial" panose="020B0604020202020204" pitchFamily="34" charset="0"/>
              </a:rPr>
              <a:t>славит Христа</a:t>
            </a:r>
            <a:r>
              <a:rPr lang="ru-RU" sz="4100" b="1" kern="1200" dirty="0" smtClean="0">
                <a:solidFill>
                  <a:srgbClr val="465466">
                    <a:lumMod val="50000"/>
                  </a:srgbClr>
                </a:solidFill>
                <a:latin typeface="Arial" panose="020B0604020202020204" pitchFamily="34" charset="0"/>
                <a:ea typeface="+mn-ea"/>
                <a:cs typeface="Arial" panose="020B0604020202020204" pitchFamily="34" charset="0"/>
              </a:rPr>
              <a:t>:</a:t>
            </a:r>
            <a:endParaRPr lang="ru-RU" sz="41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29016477"/>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185198" y="305810"/>
            <a:ext cx="9216763"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«Ты достоин хвалы!</a:t>
            </a:r>
          </a:p>
          <a:p>
            <a:pPr algn="l" defTabSz="914355" hangingPunct="1">
              <a:defRPr/>
            </a:pP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Всю </a:t>
            </a:r>
            <a:r>
              <a:rPr lang="ru-RU" sz="4400" b="1" kern="1200" dirty="0">
                <a:solidFill>
                  <a:srgbClr val="465466">
                    <a:lumMod val="50000"/>
                  </a:srgbClr>
                </a:solidFill>
                <a:latin typeface="Arial" panose="020B0604020202020204" pitchFamily="34" charset="0"/>
                <a:ea typeface="+mn-ea"/>
                <a:cs typeface="Arial" panose="020B0604020202020204" pitchFamily="34" charset="0"/>
              </a:rPr>
              <a:t>славу Ты прими,</a:t>
            </a:r>
          </a:p>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Дивный Спаситель, </a:t>
            </a:r>
          </a:p>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Господь, Ты Вечный </a:t>
            </a: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наш Бог!»</a:t>
            </a:r>
          </a:p>
          <a:p>
            <a:pPr algn="l" defTabSz="914355" hangingPunct="1">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	</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			</a:t>
            </a:r>
            <a:r>
              <a:rPr lang="en-US" sz="4400" b="1" kern="1200" dirty="0" smtClean="0">
                <a:solidFill>
                  <a:schemeClr val="bg2">
                    <a:lumMod val="50000"/>
                  </a:schemeClr>
                </a:solidFill>
                <a:latin typeface="Arial" panose="020B0604020202020204" pitchFamily="34" charset="0"/>
                <a:cs typeface="Arial" panose="020B0604020202020204" pitchFamily="34" charset="0"/>
              </a:rPr>
              <a:t>[</a:t>
            </a:r>
            <a:r>
              <a:rPr lang="ru-RU" sz="4400" b="1" kern="1200" dirty="0" smtClean="0">
                <a:solidFill>
                  <a:schemeClr val="tx2"/>
                </a:solidFill>
                <a:latin typeface="Arial" panose="020B0604020202020204" pitchFamily="34" charset="0"/>
                <a:ea typeface="+mn-ea"/>
                <a:cs typeface="Arial" panose="020B0604020202020204" pitchFamily="34" charset="0"/>
              </a:rPr>
              <a:t>Вечный</a:t>
            </a:r>
            <a:r>
              <a:rPr lang="en-US" sz="4400" b="1" kern="1200" dirty="0" smtClean="0">
                <a:solidFill>
                  <a:schemeClr val="bg2">
                    <a:lumMod val="50000"/>
                  </a:schemeClr>
                </a:solidFill>
                <a:latin typeface="Arial" panose="020B0604020202020204" pitchFamily="34" charset="0"/>
                <a:cs typeface="Arial" panose="020B0604020202020204" pitchFamily="34" charset="0"/>
              </a:rPr>
              <a:t>]</a:t>
            </a:r>
            <a:endParaRPr lang="ru-RU" sz="4400" b="1" kern="1200" dirty="0">
              <a:solidFill>
                <a:schemeClr val="bg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4677642"/>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21" y="227036"/>
            <a:ext cx="9141179"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179486" y="227036"/>
            <a:ext cx="9636716"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defRPr/>
            </a:pPr>
            <a:r>
              <a:rPr lang="ru-RU" sz="4100" b="1" kern="1200" dirty="0">
                <a:solidFill>
                  <a:srgbClr val="465466">
                    <a:lumMod val="50000"/>
                  </a:srgbClr>
                </a:solidFill>
                <a:latin typeface="Arial" panose="020B0604020202020204" pitchFamily="34" charset="0"/>
                <a:ea typeface="+mn-ea"/>
                <a:cs typeface="Arial" panose="020B0604020202020204" pitchFamily="34" charset="0"/>
              </a:rPr>
              <a:t>О как прекрасен Небесный город! </a:t>
            </a:r>
            <a:br>
              <a:rPr lang="ru-RU" sz="4100" b="1" kern="1200" dirty="0">
                <a:solidFill>
                  <a:srgbClr val="465466">
                    <a:lumMod val="50000"/>
                  </a:srgbClr>
                </a:solidFill>
                <a:latin typeface="Arial" panose="020B0604020202020204" pitchFamily="34" charset="0"/>
                <a:ea typeface="+mn-ea"/>
                <a:cs typeface="Arial" panose="020B0604020202020204" pitchFamily="34" charset="0"/>
              </a:rPr>
            </a:br>
            <a:r>
              <a:rPr lang="en-US" sz="4100" b="1" kern="1200" dirty="0">
                <a:solidFill>
                  <a:schemeClr val="bg2">
                    <a:lumMod val="50000"/>
                  </a:schemeClr>
                </a:solidFill>
                <a:latin typeface="Arial" panose="020B0604020202020204" pitchFamily="34" charset="0"/>
                <a:ea typeface="+mn-ea"/>
                <a:cs typeface="Arial" panose="020B0604020202020204" pitchFamily="34" charset="0"/>
              </a:rPr>
              <a:t>[</a:t>
            </a:r>
            <a:r>
              <a:rPr lang="ru-RU" sz="4100" b="1" kern="1200" dirty="0">
                <a:solidFill>
                  <a:schemeClr val="bg2">
                    <a:lumMod val="50000"/>
                  </a:schemeClr>
                </a:solidFill>
                <a:latin typeface="Arial" panose="020B0604020202020204" pitchFamily="34" charset="0"/>
                <a:ea typeface="+mn-ea"/>
                <a:cs typeface="Arial" panose="020B0604020202020204" pitchFamily="34" charset="0"/>
              </a:rPr>
              <a:t>город </a:t>
            </a:r>
            <a:r>
              <a:rPr lang="ru-RU" sz="4100" b="1" kern="1200" dirty="0" smtClean="0">
                <a:solidFill>
                  <a:schemeClr val="bg2">
                    <a:lumMod val="50000"/>
                  </a:schemeClr>
                </a:solidFill>
                <a:latin typeface="Arial" panose="020B0604020202020204" pitchFamily="34" charset="0"/>
                <a:ea typeface="+mn-ea"/>
                <a:cs typeface="Arial" panose="020B0604020202020204" pitchFamily="34" charset="0"/>
              </a:rPr>
              <a:t>Небесный</a:t>
            </a:r>
            <a:r>
              <a:rPr lang="en-US" sz="4100" b="1" kern="1200" dirty="0">
                <a:solidFill>
                  <a:schemeClr val="bg2">
                    <a:lumMod val="50000"/>
                  </a:schemeClr>
                </a:solidFill>
                <a:latin typeface="Arial" panose="020B0604020202020204" pitchFamily="34" charset="0"/>
                <a:ea typeface="+mn-ea"/>
                <a:cs typeface="Arial" panose="020B0604020202020204" pitchFamily="34" charset="0"/>
              </a:rPr>
              <a:t>]</a:t>
            </a:r>
            <a:endParaRPr lang="ru-RU" sz="4100" b="1" kern="1200" dirty="0">
              <a:solidFill>
                <a:schemeClr val="bg2">
                  <a:lumMod val="50000"/>
                </a:schemeClr>
              </a:solidFill>
              <a:latin typeface="Arial" panose="020B0604020202020204" pitchFamily="34" charset="0"/>
              <a:ea typeface="+mn-ea"/>
              <a:cs typeface="Arial" panose="020B0604020202020204" pitchFamily="34" charset="0"/>
            </a:endParaRPr>
          </a:p>
          <a:p>
            <a:pPr algn="l" defTabSz="914355" hangingPunct="1">
              <a:defRPr/>
            </a:pPr>
            <a:r>
              <a:rPr lang="ru-RU" sz="4100" b="1" kern="1200" dirty="0">
                <a:solidFill>
                  <a:srgbClr val="465466">
                    <a:lumMod val="50000"/>
                  </a:srgbClr>
                </a:solidFill>
                <a:latin typeface="Arial" panose="020B0604020202020204" pitchFamily="34" charset="0"/>
                <a:ea typeface="+mn-ea"/>
                <a:cs typeface="Arial" panose="020B0604020202020204" pitchFamily="34" charset="0"/>
              </a:rPr>
              <a:t>Мы его любим, нам он дорог!</a:t>
            </a:r>
            <a:br>
              <a:rPr lang="ru-RU" sz="4100" b="1" kern="1200" dirty="0">
                <a:solidFill>
                  <a:srgbClr val="465466">
                    <a:lumMod val="50000"/>
                  </a:srgbClr>
                </a:solidFill>
                <a:latin typeface="Arial" panose="020B0604020202020204" pitchFamily="34" charset="0"/>
                <a:ea typeface="+mn-ea"/>
                <a:cs typeface="Arial" panose="020B0604020202020204" pitchFamily="34" charset="0"/>
              </a:rPr>
            </a:br>
            <a:r>
              <a:rPr lang="en-US" sz="4100" b="1" kern="1200" dirty="0">
                <a:solidFill>
                  <a:schemeClr val="bg2">
                    <a:lumMod val="50000"/>
                  </a:schemeClr>
                </a:solidFill>
                <a:latin typeface="Arial" panose="020B0604020202020204" pitchFamily="34" charset="0"/>
                <a:ea typeface="+mn-ea"/>
                <a:cs typeface="Arial" panose="020B0604020202020204" pitchFamily="34" charset="0"/>
              </a:rPr>
              <a:t>[</a:t>
            </a:r>
            <a:r>
              <a:rPr lang="ru-RU" sz="4100" b="1" kern="1200" dirty="0">
                <a:solidFill>
                  <a:schemeClr val="bg2">
                    <a:lumMod val="50000"/>
                  </a:schemeClr>
                </a:solidFill>
                <a:latin typeface="Arial" panose="020B0604020202020204" pitchFamily="34" charset="0"/>
                <a:ea typeface="+mn-ea"/>
                <a:cs typeface="Arial" panose="020B0604020202020204" pitchFamily="34" charset="0"/>
              </a:rPr>
              <a:t>город чудесный</a:t>
            </a:r>
            <a:r>
              <a:rPr lang="en-US" sz="4100" b="1" kern="1200" dirty="0">
                <a:solidFill>
                  <a:schemeClr val="bg2">
                    <a:lumMod val="50000"/>
                  </a:schemeClr>
                </a:solidFill>
                <a:latin typeface="Arial" panose="020B0604020202020204" pitchFamily="34" charset="0"/>
                <a:ea typeface="+mn-ea"/>
                <a:cs typeface="Arial" panose="020B0604020202020204" pitchFamily="34" charset="0"/>
              </a:rPr>
              <a:t>]</a:t>
            </a:r>
            <a:endParaRPr lang="ru-RU" sz="4100" b="1" kern="1200" dirty="0">
              <a:solidFill>
                <a:schemeClr val="bg2">
                  <a:lumMod val="50000"/>
                </a:schemeClr>
              </a:solidFill>
              <a:latin typeface="Arial" panose="020B0604020202020204" pitchFamily="34" charset="0"/>
              <a:ea typeface="+mn-ea"/>
              <a:cs typeface="Arial" panose="020B0604020202020204" pitchFamily="34" charset="0"/>
            </a:endParaRPr>
          </a:p>
          <a:p>
            <a:pPr algn="l" defTabSz="914355" hangingPunct="1">
              <a:defRPr/>
            </a:pPr>
            <a:r>
              <a:rPr lang="ru-RU" sz="4100" b="1" kern="1200" dirty="0">
                <a:solidFill>
                  <a:srgbClr val="465466">
                    <a:lumMod val="50000"/>
                  </a:srgbClr>
                </a:solidFill>
                <a:latin typeface="Arial" panose="020B0604020202020204" pitchFamily="34" charset="0"/>
                <a:ea typeface="+mn-ea"/>
                <a:cs typeface="Arial" panose="020B0604020202020204" pitchFamily="34" charset="0"/>
              </a:rPr>
              <a:t>Чудное место, где Сам Творец</a:t>
            </a:r>
          </a:p>
          <a:p>
            <a:pPr algn="l" defTabSz="914355" hangingPunct="1">
              <a:defRPr/>
            </a:pPr>
            <a:r>
              <a:rPr lang="ru-RU" sz="4100" b="1" kern="1200" dirty="0">
                <a:solidFill>
                  <a:srgbClr val="465466">
                    <a:lumMod val="50000"/>
                  </a:srgbClr>
                </a:solidFill>
                <a:latin typeface="Arial" panose="020B0604020202020204" pitchFamily="34" charset="0"/>
                <a:ea typeface="+mn-ea"/>
                <a:cs typeface="Arial" panose="020B0604020202020204" pitchFamily="34" charset="0"/>
              </a:rPr>
              <a:t>Нас ожидает там, в славе небес.</a:t>
            </a:r>
            <a:endParaRPr lang="x-none" sz="41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41285746"/>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1109</TotalTime>
  <Words>104</Words>
  <Application>Microsoft Macintosh PowerPoint</Application>
  <PresentationFormat>On-screen Show (16:9)</PresentationFormat>
  <Paragraphs>31</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95</cp:revision>
  <dcterms:modified xsi:type="dcterms:W3CDTF">2021-01-14T19:06:12Z</dcterms:modified>
</cp:coreProperties>
</file>